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theme/theme5.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0" r:id="rId1"/>
    <p:sldMasterId id="2147483788" r:id="rId2"/>
    <p:sldMasterId id="2147483791" r:id="rId3"/>
    <p:sldMasterId id="2147483794" r:id="rId4"/>
    <p:sldMasterId id="2147483786" r:id="rId5"/>
    <p:sldMasterId id="2147483797" r:id="rId6"/>
  </p:sldMasterIdLst>
  <p:notesMasterIdLst>
    <p:notesMasterId r:id="rId24"/>
  </p:notesMasterIdLst>
  <p:handoutMasterIdLst>
    <p:handoutMasterId r:id="rId25"/>
  </p:handoutMasterIdLst>
  <p:sldIdLst>
    <p:sldId id="842" r:id="rId7"/>
    <p:sldId id="847" r:id="rId8"/>
    <p:sldId id="848" r:id="rId9"/>
    <p:sldId id="857" r:id="rId10"/>
    <p:sldId id="866" r:id="rId11"/>
    <p:sldId id="865" r:id="rId12"/>
    <p:sldId id="859" r:id="rId13"/>
    <p:sldId id="860" r:id="rId14"/>
    <p:sldId id="861" r:id="rId15"/>
    <p:sldId id="850" r:id="rId16"/>
    <p:sldId id="862" r:id="rId17"/>
    <p:sldId id="851" r:id="rId18"/>
    <p:sldId id="852" r:id="rId19"/>
    <p:sldId id="853" r:id="rId20"/>
    <p:sldId id="863" r:id="rId21"/>
    <p:sldId id="856" r:id="rId22"/>
    <p:sldId id="864" r:id="rId23"/>
  </p:sldIdLst>
  <p:sldSz cx="12192000" cy="6858000"/>
  <p:notesSz cx="7315200" cy="96012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hao NGUYEN" initials="Thao" lastIdx="10" clrIdx="0"/>
  <p:cmAuthor id="1" name="Gau MySa" initials="GM" lastIdx="1" clrIdx="1">
    <p:extLst>
      <p:ext uri="{19B8F6BF-5375-455C-9EA6-DF929625EA0E}">
        <p15:presenceInfo xmlns:p15="http://schemas.microsoft.com/office/powerpoint/2012/main" xmlns="" userId="Gau MyS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4454"/>
    <a:srgbClr val="005265"/>
    <a:srgbClr val="000000"/>
    <a:srgbClr val="FFFFFF"/>
    <a:srgbClr val="FFCC99"/>
    <a:srgbClr val="006600"/>
    <a:srgbClr val="003948"/>
    <a:srgbClr val="069483"/>
    <a:srgbClr val="05807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Style à thème 1 - Accentuation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45" autoAdjust="0"/>
    <p:restoredTop sz="93636" autoAdjust="0"/>
  </p:normalViewPr>
  <p:slideViewPr>
    <p:cSldViewPr snapToGrid="0" snapToObjects="1">
      <p:cViewPr>
        <p:scale>
          <a:sx n="77" d="100"/>
          <a:sy n="77" d="100"/>
        </p:scale>
        <p:origin x="-450" y="24"/>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4428"/>
    </p:cViewPr>
  </p:sorterViewPr>
  <p:notesViewPr>
    <p:cSldViewPr snapToGrid="0" snapToObjects="1">
      <p:cViewPr varScale="1">
        <p:scale>
          <a:sx n="55" d="100"/>
          <a:sy n="55" d="100"/>
        </p:scale>
        <p:origin x="285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18.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106DBE-4FE9-443E-AE07-1AFB51C80560}"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en-US"/>
        </a:p>
      </dgm:t>
    </dgm:pt>
    <dgm:pt modelId="{CCEBD528-D24D-4CB2-A973-766D47D5A7DB}">
      <dgm:prSet phldrT="[Text]"/>
      <dgm:spPr/>
      <dgm:t>
        <a:bodyPr/>
        <a:lstStyle/>
        <a:p>
          <a:r>
            <a:rPr lang="en-US">
              <a:latin typeface="Times New Roman" panose="02020603050405020304" pitchFamily="18" charset="0"/>
              <a:cs typeface="Times New Roman" panose="02020603050405020304" pitchFamily="18" charset="0"/>
            </a:rPr>
            <a:t>KINH TẾ &amp; DỊCH VỤ </a:t>
          </a:r>
        </a:p>
      </dgm:t>
    </dgm:pt>
    <dgm:pt modelId="{F0F62775-E24A-4B0F-A3AA-D5913C194FCC}" type="parTrans" cxnId="{751094D9-8E9A-4BCC-902D-53FF5F1082F3}">
      <dgm:prSet/>
      <dgm:spPr/>
      <dgm:t>
        <a:bodyPr/>
        <a:lstStyle/>
        <a:p>
          <a:endParaRPr lang="en-US">
            <a:latin typeface="Times New Roman" panose="02020603050405020304" pitchFamily="18" charset="0"/>
            <a:cs typeface="Times New Roman" panose="02020603050405020304" pitchFamily="18" charset="0"/>
          </a:endParaRPr>
        </a:p>
      </dgm:t>
    </dgm:pt>
    <dgm:pt modelId="{CA469686-E96E-424C-A4E0-73E1F64F2F59}" type="sibTrans" cxnId="{751094D9-8E9A-4BCC-902D-53FF5F1082F3}">
      <dgm:prSet/>
      <dgm:spPr/>
      <dgm:t>
        <a:bodyPr/>
        <a:lstStyle/>
        <a:p>
          <a:endParaRPr lang="en-US">
            <a:latin typeface="Times New Roman" panose="02020603050405020304" pitchFamily="18" charset="0"/>
            <a:cs typeface="Times New Roman" panose="02020603050405020304" pitchFamily="18" charset="0"/>
          </a:endParaRPr>
        </a:p>
      </dgm:t>
    </dgm:pt>
    <dgm:pt modelId="{DD5072AC-7E95-47DD-B5B3-A4AB154C5E9B}">
      <dgm:prSet phldrT="[Text]"/>
      <dgm:spPr/>
      <dgm:t>
        <a:bodyPr/>
        <a:lstStyle/>
        <a:p>
          <a:r>
            <a:rPr lang="en-US">
              <a:latin typeface="Times New Roman" panose="02020603050405020304" pitchFamily="18" charset="0"/>
              <a:cs typeface="Times New Roman" panose="02020603050405020304" pitchFamily="18" charset="0"/>
            </a:rPr>
            <a:t>CÔNG NGHIỆP &amp; DỊCH VỤ </a:t>
          </a:r>
        </a:p>
      </dgm:t>
    </dgm:pt>
    <dgm:pt modelId="{CAE82B91-4747-42A2-B8B6-CA6309C6DA40}" type="parTrans" cxnId="{3081EC8B-D541-43F1-8F78-CAB9C81332D4}">
      <dgm:prSet/>
      <dgm:spPr/>
      <dgm:t>
        <a:bodyPr/>
        <a:lstStyle/>
        <a:p>
          <a:endParaRPr lang="en-US">
            <a:latin typeface="Times New Roman" panose="02020603050405020304" pitchFamily="18" charset="0"/>
            <a:cs typeface="Times New Roman" panose="02020603050405020304" pitchFamily="18" charset="0"/>
          </a:endParaRPr>
        </a:p>
      </dgm:t>
    </dgm:pt>
    <dgm:pt modelId="{13E9130F-0075-464B-8EBB-3FB91E07E286}" type="sibTrans" cxnId="{3081EC8B-D541-43F1-8F78-CAB9C81332D4}">
      <dgm:prSet/>
      <dgm:spPr/>
      <dgm:t>
        <a:bodyPr/>
        <a:lstStyle/>
        <a:p>
          <a:endParaRPr lang="en-US">
            <a:latin typeface="Times New Roman" panose="02020603050405020304" pitchFamily="18" charset="0"/>
            <a:cs typeface="Times New Roman" panose="02020603050405020304" pitchFamily="18" charset="0"/>
          </a:endParaRPr>
        </a:p>
      </dgm:t>
    </dgm:pt>
    <dgm:pt modelId="{339B4A5E-A523-4A1A-BA31-4CC27912743F}">
      <dgm:prSet phldrT="[Text]"/>
      <dgm:spPr/>
      <dgm:t>
        <a:bodyPr/>
        <a:lstStyle/>
        <a:p>
          <a:r>
            <a:rPr lang="en-US">
              <a:latin typeface="Times New Roman" panose="02020603050405020304" pitchFamily="18" charset="0"/>
              <a:cs typeface="Times New Roman" panose="02020603050405020304" pitchFamily="18" charset="0"/>
            </a:rPr>
            <a:t>NÔNG NGHIỆP &amp; THỦY SẢN </a:t>
          </a:r>
        </a:p>
      </dgm:t>
    </dgm:pt>
    <dgm:pt modelId="{80F4987B-94F9-434E-A8B1-493B562FD662}" type="parTrans" cxnId="{D8A584B0-E39C-41C2-852F-BB8D3AE4D15A}">
      <dgm:prSet/>
      <dgm:spPr/>
      <dgm:t>
        <a:bodyPr/>
        <a:lstStyle/>
        <a:p>
          <a:endParaRPr lang="en-US">
            <a:latin typeface="Times New Roman" panose="02020603050405020304" pitchFamily="18" charset="0"/>
            <a:cs typeface="Times New Roman" panose="02020603050405020304" pitchFamily="18" charset="0"/>
          </a:endParaRPr>
        </a:p>
      </dgm:t>
    </dgm:pt>
    <dgm:pt modelId="{82A72CD1-77E3-46EF-9FC9-648D2F738C67}" type="sibTrans" cxnId="{D8A584B0-E39C-41C2-852F-BB8D3AE4D15A}">
      <dgm:prSet/>
      <dgm:spPr/>
      <dgm:t>
        <a:bodyPr/>
        <a:lstStyle/>
        <a:p>
          <a:endParaRPr lang="en-US">
            <a:latin typeface="Times New Roman" panose="02020603050405020304" pitchFamily="18" charset="0"/>
            <a:cs typeface="Times New Roman" panose="02020603050405020304" pitchFamily="18" charset="0"/>
          </a:endParaRPr>
        </a:p>
      </dgm:t>
    </dgm:pt>
    <dgm:pt modelId="{9DC6FBE1-EFE2-4FB0-B154-941C3357BC87}">
      <dgm:prSet phldrT="[Text]"/>
      <dgm:spPr/>
      <dgm:t>
        <a:bodyPr/>
        <a:lstStyle/>
        <a:p>
          <a:r>
            <a:rPr lang="en-US">
              <a:latin typeface="Times New Roman" panose="02020603050405020304" pitchFamily="18" charset="0"/>
              <a:cs typeface="Times New Roman" panose="02020603050405020304" pitchFamily="18" charset="0"/>
            </a:rPr>
            <a:t>TRÍNH TRỊ &amp; ĐỜI SỐNG </a:t>
          </a:r>
        </a:p>
      </dgm:t>
    </dgm:pt>
    <dgm:pt modelId="{593A4607-B1C6-48CC-AB93-FE7CC7A3FA1F}" type="parTrans" cxnId="{CAE21E47-EB14-43A7-B7A0-B23A190260D9}">
      <dgm:prSet/>
      <dgm:spPr/>
      <dgm:t>
        <a:bodyPr/>
        <a:lstStyle/>
        <a:p>
          <a:endParaRPr lang="en-US">
            <a:latin typeface="Times New Roman" panose="02020603050405020304" pitchFamily="18" charset="0"/>
            <a:cs typeface="Times New Roman" panose="02020603050405020304" pitchFamily="18" charset="0"/>
          </a:endParaRPr>
        </a:p>
      </dgm:t>
    </dgm:pt>
    <dgm:pt modelId="{07339B83-DA67-432F-A741-DABDD708649A}" type="sibTrans" cxnId="{CAE21E47-EB14-43A7-B7A0-B23A190260D9}">
      <dgm:prSet/>
      <dgm:spPr/>
      <dgm:t>
        <a:bodyPr/>
        <a:lstStyle/>
        <a:p>
          <a:endParaRPr lang="en-US">
            <a:latin typeface="Times New Roman" panose="02020603050405020304" pitchFamily="18" charset="0"/>
            <a:cs typeface="Times New Roman" panose="02020603050405020304" pitchFamily="18" charset="0"/>
          </a:endParaRPr>
        </a:p>
      </dgm:t>
    </dgm:pt>
    <dgm:pt modelId="{9ECFB6DB-EC56-44BD-8448-F82B6E50F1AD}">
      <dgm:prSet phldrT="[Text]"/>
      <dgm:spPr/>
      <dgm:t>
        <a:bodyPr/>
        <a:lstStyle/>
        <a:p>
          <a:r>
            <a:rPr lang="en-US">
              <a:latin typeface="Times New Roman" panose="02020603050405020304" pitchFamily="18" charset="0"/>
              <a:cs typeface="Times New Roman" panose="02020603050405020304" pitchFamily="18" charset="0"/>
            </a:rPr>
            <a:t>ĐỊNH HƯỚNG &amp; QUẢN LÝ </a:t>
          </a:r>
        </a:p>
      </dgm:t>
    </dgm:pt>
    <dgm:pt modelId="{9FCC0D84-5896-4543-9E16-E3F2310FE128}" type="parTrans" cxnId="{02F24AC3-838E-47E9-9D3E-0FD402D21C29}">
      <dgm:prSet/>
      <dgm:spPr/>
      <dgm:t>
        <a:bodyPr/>
        <a:lstStyle/>
        <a:p>
          <a:endParaRPr lang="en-US">
            <a:latin typeface="Times New Roman" panose="02020603050405020304" pitchFamily="18" charset="0"/>
            <a:cs typeface="Times New Roman" panose="02020603050405020304" pitchFamily="18" charset="0"/>
          </a:endParaRPr>
        </a:p>
      </dgm:t>
    </dgm:pt>
    <dgm:pt modelId="{6278B119-43D8-4567-8369-B542F2ED36D0}" type="sibTrans" cxnId="{02F24AC3-838E-47E9-9D3E-0FD402D21C29}">
      <dgm:prSet/>
      <dgm:spPr/>
      <dgm:t>
        <a:bodyPr/>
        <a:lstStyle/>
        <a:p>
          <a:endParaRPr lang="en-US">
            <a:latin typeface="Times New Roman" panose="02020603050405020304" pitchFamily="18" charset="0"/>
            <a:cs typeface="Times New Roman" panose="02020603050405020304" pitchFamily="18" charset="0"/>
          </a:endParaRPr>
        </a:p>
      </dgm:t>
    </dgm:pt>
    <dgm:pt modelId="{5BBCEF24-5EE9-4595-BFCE-5A7A7F82603B}">
      <dgm:prSet phldrT="[Text]"/>
      <dgm:spPr/>
      <dgm:t>
        <a:bodyPr/>
        <a:lstStyle/>
        <a:p>
          <a:r>
            <a:rPr lang="en-US">
              <a:latin typeface="Times New Roman" panose="02020603050405020304" pitchFamily="18" charset="0"/>
              <a:cs typeface="Times New Roman" panose="02020603050405020304" pitchFamily="18" charset="0"/>
            </a:rPr>
            <a:t>XÃ HỘI &amp; NHÂN SINH</a:t>
          </a:r>
        </a:p>
      </dgm:t>
    </dgm:pt>
    <dgm:pt modelId="{2A333329-8FD0-49C4-93BB-9A73FF26593A}" type="parTrans" cxnId="{A97A46ED-3EAC-41DA-B0ED-115069F1033C}">
      <dgm:prSet/>
      <dgm:spPr/>
      <dgm:t>
        <a:bodyPr/>
        <a:lstStyle/>
        <a:p>
          <a:endParaRPr lang="en-US">
            <a:latin typeface="Times New Roman" panose="02020603050405020304" pitchFamily="18" charset="0"/>
            <a:cs typeface="Times New Roman" panose="02020603050405020304" pitchFamily="18" charset="0"/>
          </a:endParaRPr>
        </a:p>
      </dgm:t>
    </dgm:pt>
    <dgm:pt modelId="{E4272983-299B-48CE-AB11-9E39AD661C87}" type="sibTrans" cxnId="{A97A46ED-3EAC-41DA-B0ED-115069F1033C}">
      <dgm:prSet/>
      <dgm:spPr/>
      <dgm:t>
        <a:bodyPr/>
        <a:lstStyle/>
        <a:p>
          <a:endParaRPr lang="en-US">
            <a:latin typeface="Times New Roman" panose="02020603050405020304" pitchFamily="18" charset="0"/>
            <a:cs typeface="Times New Roman" panose="02020603050405020304" pitchFamily="18" charset="0"/>
          </a:endParaRPr>
        </a:p>
      </dgm:t>
    </dgm:pt>
    <dgm:pt modelId="{B09E5E20-AF15-4D7B-9E13-16D1E3F27856}">
      <dgm:prSet phldrT="[Text]"/>
      <dgm:spPr/>
      <dgm:t>
        <a:bodyPr/>
        <a:lstStyle/>
        <a:p>
          <a:r>
            <a:rPr lang="en-US">
              <a:latin typeface="Times New Roman" panose="02020603050405020304" pitchFamily="18" charset="0"/>
              <a:cs typeface="Times New Roman" panose="02020603050405020304" pitchFamily="18" charset="0"/>
            </a:rPr>
            <a:t>GIÁO DỤC THỜI ĐẠI </a:t>
          </a:r>
        </a:p>
      </dgm:t>
    </dgm:pt>
    <dgm:pt modelId="{BF08385B-0B7F-4A69-A9BF-F48E0D91F5ED}" type="parTrans" cxnId="{5AB10199-0B98-4E85-90BE-61D335AE071A}">
      <dgm:prSet/>
      <dgm:spPr/>
      <dgm:t>
        <a:bodyPr/>
        <a:lstStyle/>
        <a:p>
          <a:endParaRPr lang="en-US">
            <a:latin typeface="Times New Roman" panose="02020603050405020304" pitchFamily="18" charset="0"/>
            <a:cs typeface="Times New Roman" panose="02020603050405020304" pitchFamily="18" charset="0"/>
          </a:endParaRPr>
        </a:p>
      </dgm:t>
    </dgm:pt>
    <dgm:pt modelId="{6DEF48DC-05B4-4CB0-BF54-2B62A9B986A4}" type="sibTrans" cxnId="{5AB10199-0B98-4E85-90BE-61D335AE071A}">
      <dgm:prSet/>
      <dgm:spPr/>
      <dgm:t>
        <a:bodyPr/>
        <a:lstStyle/>
        <a:p>
          <a:endParaRPr lang="en-US">
            <a:latin typeface="Times New Roman" panose="02020603050405020304" pitchFamily="18" charset="0"/>
            <a:cs typeface="Times New Roman" panose="02020603050405020304" pitchFamily="18" charset="0"/>
          </a:endParaRPr>
        </a:p>
      </dgm:t>
    </dgm:pt>
    <dgm:pt modelId="{94D26875-4DFE-4E09-B88C-30355B8E04D2}">
      <dgm:prSet phldrT="[Text]"/>
      <dgm:spPr/>
      <dgm:t>
        <a:bodyPr/>
        <a:lstStyle/>
        <a:p>
          <a:r>
            <a:rPr lang="en-US">
              <a:latin typeface="Times New Roman" panose="02020603050405020304" pitchFamily="18" charset="0"/>
              <a:cs typeface="Times New Roman" panose="02020603050405020304" pitchFamily="18" charset="0"/>
            </a:rPr>
            <a:t>THỂ CHẾ - QUẢN TRỊ PHÁT TRIỂN GIÁO DỤC </a:t>
          </a:r>
        </a:p>
      </dgm:t>
    </dgm:pt>
    <dgm:pt modelId="{7ECA88CF-83CC-424A-95F2-1604683113D2}" type="parTrans" cxnId="{B5017031-95E8-43E8-9858-A3AD4CEF57D7}">
      <dgm:prSet/>
      <dgm:spPr/>
      <dgm:t>
        <a:bodyPr/>
        <a:lstStyle/>
        <a:p>
          <a:endParaRPr lang="en-US">
            <a:latin typeface="Times New Roman" panose="02020603050405020304" pitchFamily="18" charset="0"/>
            <a:cs typeface="Times New Roman" panose="02020603050405020304" pitchFamily="18" charset="0"/>
          </a:endParaRPr>
        </a:p>
      </dgm:t>
    </dgm:pt>
    <dgm:pt modelId="{3B5CD262-5AE6-4049-A92E-426810F671E6}" type="sibTrans" cxnId="{B5017031-95E8-43E8-9858-A3AD4CEF57D7}">
      <dgm:prSet/>
      <dgm:spPr/>
      <dgm:t>
        <a:bodyPr/>
        <a:lstStyle/>
        <a:p>
          <a:endParaRPr lang="en-US">
            <a:latin typeface="Times New Roman" panose="02020603050405020304" pitchFamily="18" charset="0"/>
            <a:cs typeface="Times New Roman" panose="02020603050405020304" pitchFamily="18" charset="0"/>
          </a:endParaRPr>
        </a:p>
      </dgm:t>
    </dgm:pt>
    <dgm:pt modelId="{892BF109-1F29-4B80-B9F7-BC769BB3687A}">
      <dgm:prSet phldrT="[Text]"/>
      <dgm:spPr/>
      <dgm:t>
        <a:bodyPr/>
        <a:lstStyle/>
        <a:p>
          <a:r>
            <a:rPr lang="en-US">
              <a:latin typeface="Times New Roman" panose="02020603050405020304" pitchFamily="18" charset="0"/>
              <a:cs typeface="Times New Roman" panose="02020603050405020304" pitchFamily="18" charset="0"/>
            </a:rPr>
            <a:t>ĐÀO TẠO NHÂN LỰC &amp; ỨNG DỤNG CÔNG NGHỆ 4.0 </a:t>
          </a:r>
        </a:p>
      </dgm:t>
    </dgm:pt>
    <dgm:pt modelId="{D7DEEC0D-119D-49DE-B958-C53FF3504CF4}" type="parTrans" cxnId="{18E5AB10-9E3E-47FD-A971-72FC53D72DC0}">
      <dgm:prSet/>
      <dgm:spPr/>
      <dgm:t>
        <a:bodyPr/>
        <a:lstStyle/>
        <a:p>
          <a:endParaRPr lang="en-US">
            <a:latin typeface="Times New Roman" panose="02020603050405020304" pitchFamily="18" charset="0"/>
            <a:cs typeface="Times New Roman" panose="02020603050405020304" pitchFamily="18" charset="0"/>
          </a:endParaRPr>
        </a:p>
      </dgm:t>
    </dgm:pt>
    <dgm:pt modelId="{8755C54D-0DEE-4A95-981C-04911AF4B6BA}" type="sibTrans" cxnId="{18E5AB10-9E3E-47FD-A971-72FC53D72DC0}">
      <dgm:prSet/>
      <dgm:spPr/>
      <dgm:t>
        <a:bodyPr/>
        <a:lstStyle/>
        <a:p>
          <a:endParaRPr lang="en-US">
            <a:latin typeface="Times New Roman" panose="02020603050405020304" pitchFamily="18" charset="0"/>
            <a:cs typeface="Times New Roman" panose="02020603050405020304" pitchFamily="18" charset="0"/>
          </a:endParaRPr>
        </a:p>
      </dgm:t>
    </dgm:pt>
    <dgm:pt modelId="{43FD65DD-B721-4A57-84EF-D6D95FD499E0}" type="pres">
      <dgm:prSet presAssocID="{9A106DBE-4FE9-443E-AE07-1AFB51C80560}" presName="composite" presStyleCnt="0">
        <dgm:presLayoutVars>
          <dgm:chMax val="5"/>
          <dgm:dir/>
          <dgm:animLvl val="ctr"/>
          <dgm:resizeHandles val="exact"/>
        </dgm:presLayoutVars>
      </dgm:prSet>
      <dgm:spPr/>
      <dgm:t>
        <a:bodyPr/>
        <a:lstStyle/>
        <a:p>
          <a:endParaRPr lang="en-US"/>
        </a:p>
      </dgm:t>
    </dgm:pt>
    <dgm:pt modelId="{F22D8513-72D2-434C-AD68-9DCDB2DCB1D3}" type="pres">
      <dgm:prSet presAssocID="{9A106DBE-4FE9-443E-AE07-1AFB51C80560}" presName="cycle" presStyleCnt="0"/>
      <dgm:spPr/>
    </dgm:pt>
    <dgm:pt modelId="{5A5409BC-B8B7-4013-A769-102BF0BF81B3}" type="pres">
      <dgm:prSet presAssocID="{9A106DBE-4FE9-443E-AE07-1AFB51C80560}" presName="centerShape" presStyleCnt="0"/>
      <dgm:spPr/>
    </dgm:pt>
    <dgm:pt modelId="{BABFEDF1-3D7B-429E-A0AA-118B2CB4D147}" type="pres">
      <dgm:prSet presAssocID="{9A106DBE-4FE9-443E-AE07-1AFB51C80560}" presName="connSite" presStyleLbl="node1" presStyleIdx="0" presStyleCnt="4"/>
      <dgm:spPr/>
    </dgm:pt>
    <dgm:pt modelId="{4F637909-110A-489F-97EB-8D61568FE0AC}" type="pres">
      <dgm:prSet presAssocID="{9A106DBE-4FE9-443E-AE07-1AFB51C80560}" presName="visible" presStyleLbl="node1" presStyleIdx="0" presStyleCnt="4" custLinFactNeighborX="-9054" custLinFactNeighborY="-772"/>
      <dgm:spPr>
        <a:blipFill rotWithShape="1">
          <a:blip xmlns:r="http://schemas.openxmlformats.org/officeDocument/2006/relationships" r:embed="rId1"/>
          <a:stretch>
            <a:fillRect/>
          </a:stretch>
        </a:blipFill>
      </dgm:spPr>
    </dgm:pt>
    <dgm:pt modelId="{96AD0C08-D51B-41A8-99B2-C03AD0727E5D}" type="pres">
      <dgm:prSet presAssocID="{F0F62775-E24A-4B0F-A3AA-D5913C194FCC}" presName="Name25" presStyleLbl="parChTrans1D1" presStyleIdx="0" presStyleCnt="3"/>
      <dgm:spPr/>
      <dgm:t>
        <a:bodyPr/>
        <a:lstStyle/>
        <a:p>
          <a:endParaRPr lang="en-US"/>
        </a:p>
      </dgm:t>
    </dgm:pt>
    <dgm:pt modelId="{F3A6E2ED-9E1C-4E0F-B53A-97F81FBE3852}" type="pres">
      <dgm:prSet presAssocID="{CCEBD528-D24D-4CB2-A973-766D47D5A7DB}" presName="node" presStyleCnt="0"/>
      <dgm:spPr/>
    </dgm:pt>
    <dgm:pt modelId="{1ADF6B8B-D99B-41FE-A81E-F7309EED02B3}" type="pres">
      <dgm:prSet presAssocID="{CCEBD528-D24D-4CB2-A973-766D47D5A7DB}" presName="parentNode" presStyleLbl="node1" presStyleIdx="1" presStyleCnt="4">
        <dgm:presLayoutVars>
          <dgm:chMax val="1"/>
          <dgm:bulletEnabled val="1"/>
        </dgm:presLayoutVars>
      </dgm:prSet>
      <dgm:spPr/>
      <dgm:t>
        <a:bodyPr/>
        <a:lstStyle/>
        <a:p>
          <a:endParaRPr lang="en-US"/>
        </a:p>
      </dgm:t>
    </dgm:pt>
    <dgm:pt modelId="{2ABE23EF-9D9F-4234-A460-831D658935C2}" type="pres">
      <dgm:prSet presAssocID="{CCEBD528-D24D-4CB2-A973-766D47D5A7DB}" presName="childNode" presStyleLbl="revTx" presStyleIdx="0" presStyleCnt="3">
        <dgm:presLayoutVars>
          <dgm:bulletEnabled val="1"/>
        </dgm:presLayoutVars>
      </dgm:prSet>
      <dgm:spPr/>
      <dgm:t>
        <a:bodyPr/>
        <a:lstStyle/>
        <a:p>
          <a:endParaRPr lang="en-US"/>
        </a:p>
      </dgm:t>
    </dgm:pt>
    <dgm:pt modelId="{51F4066E-E744-4065-A324-E14B3FC01B36}" type="pres">
      <dgm:prSet presAssocID="{593A4607-B1C6-48CC-AB93-FE7CC7A3FA1F}" presName="Name25" presStyleLbl="parChTrans1D1" presStyleIdx="1" presStyleCnt="3"/>
      <dgm:spPr/>
      <dgm:t>
        <a:bodyPr/>
        <a:lstStyle/>
        <a:p>
          <a:endParaRPr lang="en-US"/>
        </a:p>
      </dgm:t>
    </dgm:pt>
    <dgm:pt modelId="{FC228EF7-C802-44C0-ADF3-EE21325452AF}" type="pres">
      <dgm:prSet presAssocID="{9DC6FBE1-EFE2-4FB0-B154-941C3357BC87}" presName="node" presStyleCnt="0"/>
      <dgm:spPr/>
    </dgm:pt>
    <dgm:pt modelId="{1B5F57F0-3882-43B4-97F7-F110F4F96045}" type="pres">
      <dgm:prSet presAssocID="{9DC6FBE1-EFE2-4FB0-B154-941C3357BC87}" presName="parentNode" presStyleLbl="node1" presStyleIdx="2" presStyleCnt="4">
        <dgm:presLayoutVars>
          <dgm:chMax val="1"/>
          <dgm:bulletEnabled val="1"/>
        </dgm:presLayoutVars>
      </dgm:prSet>
      <dgm:spPr/>
      <dgm:t>
        <a:bodyPr/>
        <a:lstStyle/>
        <a:p>
          <a:endParaRPr lang="en-US"/>
        </a:p>
      </dgm:t>
    </dgm:pt>
    <dgm:pt modelId="{96F0B466-7195-4D75-84A6-DA62BA5C6ABB}" type="pres">
      <dgm:prSet presAssocID="{9DC6FBE1-EFE2-4FB0-B154-941C3357BC87}" presName="childNode" presStyleLbl="revTx" presStyleIdx="1" presStyleCnt="3">
        <dgm:presLayoutVars>
          <dgm:bulletEnabled val="1"/>
        </dgm:presLayoutVars>
      </dgm:prSet>
      <dgm:spPr/>
      <dgm:t>
        <a:bodyPr/>
        <a:lstStyle/>
        <a:p>
          <a:endParaRPr lang="en-US"/>
        </a:p>
      </dgm:t>
    </dgm:pt>
    <dgm:pt modelId="{9730D935-5B64-43FD-A6BF-205622E9582A}" type="pres">
      <dgm:prSet presAssocID="{BF08385B-0B7F-4A69-A9BF-F48E0D91F5ED}" presName="Name25" presStyleLbl="parChTrans1D1" presStyleIdx="2" presStyleCnt="3"/>
      <dgm:spPr/>
      <dgm:t>
        <a:bodyPr/>
        <a:lstStyle/>
        <a:p>
          <a:endParaRPr lang="en-US"/>
        </a:p>
      </dgm:t>
    </dgm:pt>
    <dgm:pt modelId="{82684537-A55B-417B-A89B-EC84F11BF00F}" type="pres">
      <dgm:prSet presAssocID="{B09E5E20-AF15-4D7B-9E13-16D1E3F27856}" presName="node" presStyleCnt="0"/>
      <dgm:spPr/>
    </dgm:pt>
    <dgm:pt modelId="{F7E8AE7C-45D6-44EF-92F1-16B7A62CC964}" type="pres">
      <dgm:prSet presAssocID="{B09E5E20-AF15-4D7B-9E13-16D1E3F27856}" presName="parentNode" presStyleLbl="node1" presStyleIdx="3" presStyleCnt="4">
        <dgm:presLayoutVars>
          <dgm:chMax val="1"/>
          <dgm:bulletEnabled val="1"/>
        </dgm:presLayoutVars>
      </dgm:prSet>
      <dgm:spPr/>
      <dgm:t>
        <a:bodyPr/>
        <a:lstStyle/>
        <a:p>
          <a:endParaRPr lang="en-US"/>
        </a:p>
      </dgm:t>
    </dgm:pt>
    <dgm:pt modelId="{84102AAF-7952-4CD0-82CE-745976EFAEE2}" type="pres">
      <dgm:prSet presAssocID="{B09E5E20-AF15-4D7B-9E13-16D1E3F27856}" presName="childNode" presStyleLbl="revTx" presStyleIdx="2" presStyleCnt="3">
        <dgm:presLayoutVars>
          <dgm:bulletEnabled val="1"/>
        </dgm:presLayoutVars>
      </dgm:prSet>
      <dgm:spPr/>
      <dgm:t>
        <a:bodyPr/>
        <a:lstStyle/>
        <a:p>
          <a:endParaRPr lang="en-US"/>
        </a:p>
      </dgm:t>
    </dgm:pt>
  </dgm:ptLst>
  <dgm:cxnLst>
    <dgm:cxn modelId="{D8A584B0-E39C-41C2-852F-BB8D3AE4D15A}" srcId="{CCEBD528-D24D-4CB2-A973-766D47D5A7DB}" destId="{339B4A5E-A523-4A1A-BA31-4CC27912743F}" srcOrd="1" destOrd="0" parTransId="{80F4987B-94F9-434E-A8B1-493B562FD662}" sibTransId="{82A72CD1-77E3-46EF-9FC9-648D2F738C67}"/>
    <dgm:cxn modelId="{4D21B583-CB42-4740-B7F8-78468963A285}" type="presOf" srcId="{BF08385B-0B7F-4A69-A9BF-F48E0D91F5ED}" destId="{9730D935-5B64-43FD-A6BF-205622E9582A}" srcOrd="0" destOrd="0" presId="urn:microsoft.com/office/officeart/2005/8/layout/radial2"/>
    <dgm:cxn modelId="{FCA52D5C-E1C7-41AC-9F0B-05646C502E40}" type="presOf" srcId="{9A106DBE-4FE9-443E-AE07-1AFB51C80560}" destId="{43FD65DD-B721-4A57-84EF-D6D95FD499E0}" srcOrd="0" destOrd="0" presId="urn:microsoft.com/office/officeart/2005/8/layout/radial2"/>
    <dgm:cxn modelId="{751094D9-8E9A-4BCC-902D-53FF5F1082F3}" srcId="{9A106DBE-4FE9-443E-AE07-1AFB51C80560}" destId="{CCEBD528-D24D-4CB2-A973-766D47D5A7DB}" srcOrd="0" destOrd="0" parTransId="{F0F62775-E24A-4B0F-A3AA-D5913C194FCC}" sibTransId="{CA469686-E96E-424C-A4E0-73E1F64F2F59}"/>
    <dgm:cxn modelId="{18E5AB10-9E3E-47FD-A971-72FC53D72DC0}" srcId="{B09E5E20-AF15-4D7B-9E13-16D1E3F27856}" destId="{892BF109-1F29-4B80-B9F7-BC769BB3687A}" srcOrd="1" destOrd="0" parTransId="{D7DEEC0D-119D-49DE-B958-C53FF3504CF4}" sibTransId="{8755C54D-0DEE-4A95-981C-04911AF4B6BA}"/>
    <dgm:cxn modelId="{781966FF-5E16-4A79-A419-17822E4B595C}" type="presOf" srcId="{339B4A5E-A523-4A1A-BA31-4CC27912743F}" destId="{2ABE23EF-9D9F-4234-A460-831D658935C2}" srcOrd="0" destOrd="1" presId="urn:microsoft.com/office/officeart/2005/8/layout/radial2"/>
    <dgm:cxn modelId="{8765362C-3CD5-4960-96D5-DFD0C7D2B0FA}" type="presOf" srcId="{9ECFB6DB-EC56-44BD-8448-F82B6E50F1AD}" destId="{96F0B466-7195-4D75-84A6-DA62BA5C6ABB}" srcOrd="0" destOrd="0" presId="urn:microsoft.com/office/officeart/2005/8/layout/radial2"/>
    <dgm:cxn modelId="{7F22BDA7-B3C2-4911-B218-38C63E126424}" type="presOf" srcId="{DD5072AC-7E95-47DD-B5B3-A4AB154C5E9B}" destId="{2ABE23EF-9D9F-4234-A460-831D658935C2}" srcOrd="0" destOrd="0" presId="urn:microsoft.com/office/officeart/2005/8/layout/radial2"/>
    <dgm:cxn modelId="{CAE21E47-EB14-43A7-B7A0-B23A190260D9}" srcId="{9A106DBE-4FE9-443E-AE07-1AFB51C80560}" destId="{9DC6FBE1-EFE2-4FB0-B154-941C3357BC87}" srcOrd="1" destOrd="0" parTransId="{593A4607-B1C6-48CC-AB93-FE7CC7A3FA1F}" sibTransId="{07339B83-DA67-432F-A741-DABDD708649A}"/>
    <dgm:cxn modelId="{299D30B7-DEB2-4706-A4BC-1A9C6CB57D10}" type="presOf" srcId="{5BBCEF24-5EE9-4595-BFCE-5A7A7F82603B}" destId="{96F0B466-7195-4D75-84A6-DA62BA5C6ABB}" srcOrd="0" destOrd="1" presId="urn:microsoft.com/office/officeart/2005/8/layout/radial2"/>
    <dgm:cxn modelId="{5AB10199-0B98-4E85-90BE-61D335AE071A}" srcId="{9A106DBE-4FE9-443E-AE07-1AFB51C80560}" destId="{B09E5E20-AF15-4D7B-9E13-16D1E3F27856}" srcOrd="2" destOrd="0" parTransId="{BF08385B-0B7F-4A69-A9BF-F48E0D91F5ED}" sibTransId="{6DEF48DC-05B4-4CB0-BF54-2B62A9B986A4}"/>
    <dgm:cxn modelId="{02F24AC3-838E-47E9-9D3E-0FD402D21C29}" srcId="{9DC6FBE1-EFE2-4FB0-B154-941C3357BC87}" destId="{9ECFB6DB-EC56-44BD-8448-F82B6E50F1AD}" srcOrd="0" destOrd="0" parTransId="{9FCC0D84-5896-4543-9E16-E3F2310FE128}" sibTransId="{6278B119-43D8-4567-8369-B542F2ED36D0}"/>
    <dgm:cxn modelId="{3081EC8B-D541-43F1-8F78-CAB9C81332D4}" srcId="{CCEBD528-D24D-4CB2-A973-766D47D5A7DB}" destId="{DD5072AC-7E95-47DD-B5B3-A4AB154C5E9B}" srcOrd="0" destOrd="0" parTransId="{CAE82B91-4747-42A2-B8B6-CA6309C6DA40}" sibTransId="{13E9130F-0075-464B-8EBB-3FB91E07E286}"/>
    <dgm:cxn modelId="{A97A46ED-3EAC-41DA-B0ED-115069F1033C}" srcId="{9DC6FBE1-EFE2-4FB0-B154-941C3357BC87}" destId="{5BBCEF24-5EE9-4595-BFCE-5A7A7F82603B}" srcOrd="1" destOrd="0" parTransId="{2A333329-8FD0-49C4-93BB-9A73FF26593A}" sibTransId="{E4272983-299B-48CE-AB11-9E39AD661C87}"/>
    <dgm:cxn modelId="{A8FACF7E-D076-4CB4-A18D-27DB4A0A5507}" type="presOf" srcId="{F0F62775-E24A-4B0F-A3AA-D5913C194FCC}" destId="{96AD0C08-D51B-41A8-99B2-C03AD0727E5D}" srcOrd="0" destOrd="0" presId="urn:microsoft.com/office/officeart/2005/8/layout/radial2"/>
    <dgm:cxn modelId="{3EEFA5A2-034E-491D-8F93-6F9CBDE87EF4}" type="presOf" srcId="{B09E5E20-AF15-4D7B-9E13-16D1E3F27856}" destId="{F7E8AE7C-45D6-44EF-92F1-16B7A62CC964}" srcOrd="0" destOrd="0" presId="urn:microsoft.com/office/officeart/2005/8/layout/radial2"/>
    <dgm:cxn modelId="{6A2FBFDF-E6BB-424C-9732-847D3E8FF9BB}" type="presOf" srcId="{9DC6FBE1-EFE2-4FB0-B154-941C3357BC87}" destId="{1B5F57F0-3882-43B4-97F7-F110F4F96045}" srcOrd="0" destOrd="0" presId="urn:microsoft.com/office/officeart/2005/8/layout/radial2"/>
    <dgm:cxn modelId="{801080BD-6510-4BE1-8CDD-B818ECA7C08A}" type="presOf" srcId="{94D26875-4DFE-4E09-B88C-30355B8E04D2}" destId="{84102AAF-7952-4CD0-82CE-745976EFAEE2}" srcOrd="0" destOrd="0" presId="urn:microsoft.com/office/officeart/2005/8/layout/radial2"/>
    <dgm:cxn modelId="{04D18740-FDF0-4319-96D3-C1F765B35A32}" type="presOf" srcId="{CCEBD528-D24D-4CB2-A973-766D47D5A7DB}" destId="{1ADF6B8B-D99B-41FE-A81E-F7309EED02B3}" srcOrd="0" destOrd="0" presId="urn:microsoft.com/office/officeart/2005/8/layout/radial2"/>
    <dgm:cxn modelId="{7958E866-F467-4FA2-BBD0-86490018CE9E}" type="presOf" srcId="{593A4607-B1C6-48CC-AB93-FE7CC7A3FA1F}" destId="{51F4066E-E744-4065-A324-E14B3FC01B36}" srcOrd="0" destOrd="0" presId="urn:microsoft.com/office/officeart/2005/8/layout/radial2"/>
    <dgm:cxn modelId="{C3C9A48B-65BE-45D4-836A-BEF13387C00A}" type="presOf" srcId="{892BF109-1F29-4B80-B9F7-BC769BB3687A}" destId="{84102AAF-7952-4CD0-82CE-745976EFAEE2}" srcOrd="0" destOrd="1" presId="urn:microsoft.com/office/officeart/2005/8/layout/radial2"/>
    <dgm:cxn modelId="{B5017031-95E8-43E8-9858-A3AD4CEF57D7}" srcId="{B09E5E20-AF15-4D7B-9E13-16D1E3F27856}" destId="{94D26875-4DFE-4E09-B88C-30355B8E04D2}" srcOrd="0" destOrd="0" parTransId="{7ECA88CF-83CC-424A-95F2-1604683113D2}" sibTransId="{3B5CD262-5AE6-4049-A92E-426810F671E6}"/>
    <dgm:cxn modelId="{5B79F6E3-2710-45B9-B9C4-6F5E94B64987}" type="presParOf" srcId="{43FD65DD-B721-4A57-84EF-D6D95FD499E0}" destId="{F22D8513-72D2-434C-AD68-9DCDB2DCB1D3}" srcOrd="0" destOrd="0" presId="urn:microsoft.com/office/officeart/2005/8/layout/radial2"/>
    <dgm:cxn modelId="{27A3355B-CE17-4E25-B48E-3A7406A48E70}" type="presParOf" srcId="{F22D8513-72D2-434C-AD68-9DCDB2DCB1D3}" destId="{5A5409BC-B8B7-4013-A769-102BF0BF81B3}" srcOrd="0" destOrd="0" presId="urn:microsoft.com/office/officeart/2005/8/layout/radial2"/>
    <dgm:cxn modelId="{CC492066-9F4E-46D3-8022-164E6B52FA68}" type="presParOf" srcId="{5A5409BC-B8B7-4013-A769-102BF0BF81B3}" destId="{BABFEDF1-3D7B-429E-A0AA-118B2CB4D147}" srcOrd="0" destOrd="0" presId="urn:microsoft.com/office/officeart/2005/8/layout/radial2"/>
    <dgm:cxn modelId="{3E74E121-7CF9-41FF-B374-91E7816734F3}" type="presParOf" srcId="{5A5409BC-B8B7-4013-A769-102BF0BF81B3}" destId="{4F637909-110A-489F-97EB-8D61568FE0AC}" srcOrd="1" destOrd="0" presId="urn:microsoft.com/office/officeart/2005/8/layout/radial2"/>
    <dgm:cxn modelId="{1DF398A4-B9DE-4758-98CE-CE81B84E55AA}" type="presParOf" srcId="{F22D8513-72D2-434C-AD68-9DCDB2DCB1D3}" destId="{96AD0C08-D51B-41A8-99B2-C03AD0727E5D}" srcOrd="1" destOrd="0" presId="urn:microsoft.com/office/officeart/2005/8/layout/radial2"/>
    <dgm:cxn modelId="{3AD34DCB-4B9C-401E-BAE8-57479D8A6C0F}" type="presParOf" srcId="{F22D8513-72D2-434C-AD68-9DCDB2DCB1D3}" destId="{F3A6E2ED-9E1C-4E0F-B53A-97F81FBE3852}" srcOrd="2" destOrd="0" presId="urn:microsoft.com/office/officeart/2005/8/layout/radial2"/>
    <dgm:cxn modelId="{2A532481-15C9-40B9-81D7-44B2F474B4B7}" type="presParOf" srcId="{F3A6E2ED-9E1C-4E0F-B53A-97F81FBE3852}" destId="{1ADF6B8B-D99B-41FE-A81E-F7309EED02B3}" srcOrd="0" destOrd="0" presId="urn:microsoft.com/office/officeart/2005/8/layout/radial2"/>
    <dgm:cxn modelId="{29BE236F-D297-4FBB-982D-F324947383E5}" type="presParOf" srcId="{F3A6E2ED-9E1C-4E0F-B53A-97F81FBE3852}" destId="{2ABE23EF-9D9F-4234-A460-831D658935C2}" srcOrd="1" destOrd="0" presId="urn:microsoft.com/office/officeart/2005/8/layout/radial2"/>
    <dgm:cxn modelId="{E47C4ECB-06E0-491C-AF12-5BF2502EB1D3}" type="presParOf" srcId="{F22D8513-72D2-434C-AD68-9DCDB2DCB1D3}" destId="{51F4066E-E744-4065-A324-E14B3FC01B36}" srcOrd="3" destOrd="0" presId="urn:microsoft.com/office/officeart/2005/8/layout/radial2"/>
    <dgm:cxn modelId="{968F3FD4-943F-4F2A-B99D-B1300FD9128E}" type="presParOf" srcId="{F22D8513-72D2-434C-AD68-9DCDB2DCB1D3}" destId="{FC228EF7-C802-44C0-ADF3-EE21325452AF}" srcOrd="4" destOrd="0" presId="urn:microsoft.com/office/officeart/2005/8/layout/radial2"/>
    <dgm:cxn modelId="{D2B37CC7-2023-4F09-9BFC-33F21C11CA78}" type="presParOf" srcId="{FC228EF7-C802-44C0-ADF3-EE21325452AF}" destId="{1B5F57F0-3882-43B4-97F7-F110F4F96045}" srcOrd="0" destOrd="0" presId="urn:microsoft.com/office/officeart/2005/8/layout/radial2"/>
    <dgm:cxn modelId="{7911936B-004A-433C-BC82-27DE84BB7A2F}" type="presParOf" srcId="{FC228EF7-C802-44C0-ADF3-EE21325452AF}" destId="{96F0B466-7195-4D75-84A6-DA62BA5C6ABB}" srcOrd="1" destOrd="0" presId="urn:microsoft.com/office/officeart/2005/8/layout/radial2"/>
    <dgm:cxn modelId="{FA6D0354-EB65-48A2-B63B-D69957574C22}" type="presParOf" srcId="{F22D8513-72D2-434C-AD68-9DCDB2DCB1D3}" destId="{9730D935-5B64-43FD-A6BF-205622E9582A}" srcOrd="5" destOrd="0" presId="urn:microsoft.com/office/officeart/2005/8/layout/radial2"/>
    <dgm:cxn modelId="{064D26BD-B63E-474F-A99B-B497FC1C719F}" type="presParOf" srcId="{F22D8513-72D2-434C-AD68-9DCDB2DCB1D3}" destId="{82684537-A55B-417B-A89B-EC84F11BF00F}" srcOrd="6" destOrd="0" presId="urn:microsoft.com/office/officeart/2005/8/layout/radial2"/>
    <dgm:cxn modelId="{28FA137D-64DF-4DF2-9151-D1895941056F}" type="presParOf" srcId="{82684537-A55B-417B-A89B-EC84F11BF00F}" destId="{F7E8AE7C-45D6-44EF-92F1-16B7A62CC964}" srcOrd="0" destOrd="0" presId="urn:microsoft.com/office/officeart/2005/8/layout/radial2"/>
    <dgm:cxn modelId="{6AE1695A-5911-4768-81D2-272600070998}" type="presParOf" srcId="{82684537-A55B-417B-A89B-EC84F11BF00F}" destId="{84102AAF-7952-4CD0-82CE-745976EFAEE2}"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89E3DA-5C25-4B2A-82DB-46D9262AEE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3FC91076-5E7E-4823-AAFC-A7ABE8A8C12F}">
      <dgm:prSet custT="1"/>
      <dgm:spPr/>
      <dgm:t>
        <a:bodyPr/>
        <a:lstStyle/>
        <a:p>
          <a:r>
            <a:rPr lang="en-US" sz="1400">
              <a:latin typeface="Times New Roman" panose="02020603050405020304" pitchFamily="18" charset="0"/>
              <a:cs typeface="Times New Roman" panose="02020603050405020304" pitchFamily="18" charset="0"/>
            </a:rPr>
            <a:t>Chuyển dữ liệu học sinh lên các kênh online, áp dụng Data – Driven Marketing để đẩy mạnh thông tin tới những học sinh tiềm năng thay cho tư vấn qua điện thoại. </a:t>
          </a:r>
        </a:p>
      </dgm:t>
    </dgm:pt>
    <dgm:pt modelId="{8AFF30FA-EA15-44E4-89C2-D6F6E16DDD0F}" type="parTrans" cxnId="{82A30748-4025-401A-8A9F-861601C3CF7E}">
      <dgm:prSet/>
      <dgm:spPr/>
      <dgm:t>
        <a:bodyPr/>
        <a:lstStyle/>
        <a:p>
          <a:endParaRPr lang="en-US" sz="1400">
            <a:latin typeface="Times New Roman" panose="02020603050405020304" pitchFamily="18" charset="0"/>
            <a:cs typeface="Times New Roman" panose="02020603050405020304" pitchFamily="18" charset="0"/>
          </a:endParaRPr>
        </a:p>
      </dgm:t>
    </dgm:pt>
    <dgm:pt modelId="{8068DD5D-A0E2-4BA3-9CB2-D2A2D190DE1F}" type="sibTrans" cxnId="{82A30748-4025-401A-8A9F-861601C3CF7E}">
      <dgm:prSet/>
      <dgm:spPr/>
      <dgm:t>
        <a:bodyPr/>
        <a:lstStyle/>
        <a:p>
          <a:endParaRPr lang="en-US" sz="1400">
            <a:latin typeface="Times New Roman" panose="02020603050405020304" pitchFamily="18" charset="0"/>
            <a:cs typeface="Times New Roman" panose="02020603050405020304" pitchFamily="18" charset="0"/>
          </a:endParaRPr>
        </a:p>
      </dgm:t>
    </dgm:pt>
    <dgm:pt modelId="{97955E4F-CDE4-4A67-8D7A-A293006E77E5}">
      <dgm:prSet custT="1"/>
      <dgm:spPr/>
      <dgm:t>
        <a:bodyPr/>
        <a:lstStyle/>
        <a:p>
          <a:r>
            <a:rPr lang="en-US" sz="1400" dirty="0" err="1">
              <a:latin typeface="Times New Roman" panose="02020603050405020304" pitchFamily="18" charset="0"/>
              <a:cs typeface="Times New Roman" panose="02020603050405020304" pitchFamily="18" charset="0"/>
            </a:rPr>
            <a:t>Các</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kênh</a:t>
          </a:r>
          <a:r>
            <a:rPr lang="en-US" sz="1400" dirty="0">
              <a:latin typeface="Times New Roman" panose="02020603050405020304" pitchFamily="18" charset="0"/>
              <a:cs typeface="Times New Roman" panose="02020603050405020304" pitchFamily="18" charset="0"/>
            </a:rPr>
            <a:t> Facebook, Instagram, </a:t>
          </a:r>
          <a:r>
            <a:rPr lang="en-US" sz="1400" dirty="0" err="1">
              <a:latin typeface="Times New Roman" panose="02020603050405020304" pitchFamily="18" charset="0"/>
              <a:cs typeface="Times New Roman" panose="02020603050405020304" pitchFamily="18" charset="0"/>
            </a:rPr>
            <a:t>Zalo</a:t>
          </a:r>
          <a:r>
            <a:rPr lang="en-US" sz="1400" dirty="0">
              <a:latin typeface="Times New Roman" panose="02020603050405020304" pitchFamily="18" charset="0"/>
              <a:cs typeface="Times New Roman" panose="02020603050405020304" pitchFamily="18" charset="0"/>
            </a:rPr>
            <a:t>, Spotify… </a:t>
          </a:r>
          <a:r>
            <a:rPr lang="en-US" sz="1400" dirty="0" err="1">
              <a:latin typeface="Times New Roman" panose="02020603050405020304" pitchFamily="18" charset="0"/>
              <a:cs typeface="Times New Roman" panose="02020603050405020304" pitchFamily="18" charset="0"/>
            </a:rPr>
            <a:t>và</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các</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báo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mạng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như</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Kênh</a:t>
          </a:r>
          <a:r>
            <a:rPr lang="en-US" sz="1400" dirty="0">
              <a:latin typeface="Times New Roman" panose="02020603050405020304" pitchFamily="18" charset="0"/>
              <a:cs typeface="Times New Roman" panose="02020603050405020304" pitchFamily="18" charset="0"/>
            </a:rPr>
            <a:t> 14, VN Express…</a:t>
          </a:r>
          <a:r>
            <a:rPr lang="en-US" sz="1400" dirty="0" err="1">
              <a:latin typeface="Times New Roman" panose="02020603050405020304" pitchFamily="18" charset="0"/>
              <a:cs typeface="Times New Roman" panose="02020603050405020304" pitchFamily="18" charset="0"/>
            </a:rPr>
            <a:t>được</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tận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dụng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để</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tạo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độ</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hiểu</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biết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nhất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định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với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đối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tượng</a:t>
          </a:r>
          <a:r>
            <a:rPr lang="en-US" sz="1400" dirty="0">
              <a:latin typeface="Times New Roman" panose="02020603050405020304" pitchFamily="18" charset="0"/>
              <a:cs typeface="Times New Roman" panose="02020603050405020304" pitchFamily="18" charset="0"/>
            </a:rPr>
            <a:t>. </a:t>
          </a:r>
        </a:p>
      </dgm:t>
    </dgm:pt>
    <dgm:pt modelId="{8915AACC-7E9D-4094-8880-63D07CF6F6AC}" type="parTrans" cxnId="{DFCD4A48-1C9A-4230-8076-CF8E2AA047EE}">
      <dgm:prSet/>
      <dgm:spPr/>
      <dgm:t>
        <a:bodyPr/>
        <a:lstStyle/>
        <a:p>
          <a:endParaRPr lang="en-US" sz="1400">
            <a:latin typeface="Times New Roman" panose="02020603050405020304" pitchFamily="18" charset="0"/>
            <a:cs typeface="Times New Roman" panose="02020603050405020304" pitchFamily="18" charset="0"/>
          </a:endParaRPr>
        </a:p>
      </dgm:t>
    </dgm:pt>
    <dgm:pt modelId="{9B88F978-C5AE-4D97-9F8D-B55EA512132A}" type="sibTrans" cxnId="{DFCD4A48-1C9A-4230-8076-CF8E2AA047EE}">
      <dgm:prSet/>
      <dgm:spPr/>
      <dgm:t>
        <a:bodyPr/>
        <a:lstStyle/>
        <a:p>
          <a:endParaRPr lang="en-US" sz="1400">
            <a:latin typeface="Times New Roman" panose="02020603050405020304" pitchFamily="18" charset="0"/>
            <a:cs typeface="Times New Roman" panose="02020603050405020304" pitchFamily="18" charset="0"/>
          </a:endParaRPr>
        </a:p>
      </dgm:t>
    </dgm:pt>
    <dgm:pt modelId="{E7B682B1-B97C-4A8B-93B6-5CDCDE32071E}">
      <dgm:prSet custT="1"/>
      <dgm:spPr/>
      <dgm:t>
        <a:bodyPr/>
        <a:lstStyle/>
        <a:p>
          <a:r>
            <a:rPr lang="en-US" sz="1400">
              <a:latin typeface="Times New Roman" panose="02020603050405020304" pitchFamily="18" charset="0"/>
              <a:cs typeface="Times New Roman" panose="02020603050405020304" pitchFamily="18" charset="0"/>
            </a:rPr>
            <a:t>Bên cạnh đó, các trang mua sắm trực tuyến có lượt truy cập đông đảo: Tiki, FPT Shop, Sendo… được khai thác để quảng cáo</a:t>
          </a:r>
        </a:p>
      </dgm:t>
    </dgm:pt>
    <dgm:pt modelId="{4F6FDDBB-2152-4CC1-BA88-F3CD6C0CAA06}" type="parTrans" cxnId="{8D454381-A7C3-42A2-A61C-614B6E2EAB14}">
      <dgm:prSet/>
      <dgm:spPr/>
      <dgm:t>
        <a:bodyPr/>
        <a:lstStyle/>
        <a:p>
          <a:endParaRPr lang="en-US" sz="1400">
            <a:latin typeface="Times New Roman" panose="02020603050405020304" pitchFamily="18" charset="0"/>
            <a:cs typeface="Times New Roman" panose="02020603050405020304" pitchFamily="18" charset="0"/>
          </a:endParaRPr>
        </a:p>
      </dgm:t>
    </dgm:pt>
    <dgm:pt modelId="{FEC344E9-6E34-4372-B8E6-AEB08EBCE067}" type="sibTrans" cxnId="{8D454381-A7C3-42A2-A61C-614B6E2EAB14}">
      <dgm:prSet/>
      <dgm:spPr/>
      <dgm:t>
        <a:bodyPr/>
        <a:lstStyle/>
        <a:p>
          <a:endParaRPr lang="en-US" sz="1400">
            <a:latin typeface="Times New Roman" panose="02020603050405020304" pitchFamily="18" charset="0"/>
            <a:cs typeface="Times New Roman" panose="02020603050405020304" pitchFamily="18" charset="0"/>
          </a:endParaRPr>
        </a:p>
      </dgm:t>
    </dgm:pt>
    <dgm:pt modelId="{AD8C166C-E9CF-494C-B6EE-45CA5773FDB2}">
      <dgm:prSet custT="1"/>
      <dgm:spPr/>
      <dgm:t>
        <a:bodyPr/>
        <a:lstStyle/>
        <a:p>
          <a:r>
            <a:rPr lang="en-US" sz="1400">
              <a:latin typeface="Times New Roman" panose="02020603050405020304" pitchFamily="18" charset="0"/>
              <a:cs typeface="Times New Roman" panose="02020603050405020304" pitchFamily="18" charset="0"/>
            </a:rPr>
            <a:t>Có thể đo lường hiệu quả của từng kênh thông qua một công cụ tự động. Thường xuyên đo lường và điều chỉnh thông tin phù hợp với đối tượng sẽ khiến công tác tuyển sinh online thu về hiệu quả cao hơn.</a:t>
          </a:r>
        </a:p>
      </dgm:t>
    </dgm:pt>
    <dgm:pt modelId="{E8BD3E2E-D949-4D76-82D3-563E7462A954}" type="parTrans" cxnId="{A6A3A46C-C0D6-409A-9DD6-A9420385DCE1}">
      <dgm:prSet/>
      <dgm:spPr/>
      <dgm:t>
        <a:bodyPr/>
        <a:lstStyle/>
        <a:p>
          <a:endParaRPr lang="en-US" sz="1400">
            <a:latin typeface="Times New Roman" panose="02020603050405020304" pitchFamily="18" charset="0"/>
            <a:cs typeface="Times New Roman" panose="02020603050405020304" pitchFamily="18" charset="0"/>
          </a:endParaRPr>
        </a:p>
      </dgm:t>
    </dgm:pt>
    <dgm:pt modelId="{39F92E4F-52E2-4202-AAE5-8D2BEBD0F40D}" type="sibTrans" cxnId="{A6A3A46C-C0D6-409A-9DD6-A9420385DCE1}">
      <dgm:prSet/>
      <dgm:spPr/>
      <dgm:t>
        <a:bodyPr/>
        <a:lstStyle/>
        <a:p>
          <a:endParaRPr lang="en-US" sz="1400">
            <a:latin typeface="Times New Roman" panose="02020603050405020304" pitchFamily="18" charset="0"/>
            <a:cs typeface="Times New Roman" panose="02020603050405020304" pitchFamily="18" charset="0"/>
          </a:endParaRPr>
        </a:p>
      </dgm:t>
    </dgm:pt>
    <dgm:pt modelId="{EF635A05-87A1-4297-B545-F8CC902D4176}">
      <dgm:prSet custT="1"/>
      <dgm:spPr/>
      <dgm:t>
        <a:bodyPr/>
        <a:lstStyle/>
        <a:p>
          <a:endParaRPr lang="en-US" sz="1400">
            <a:latin typeface="Times New Roman" panose="02020603050405020304" pitchFamily="18" charset="0"/>
            <a:cs typeface="Times New Roman" panose="02020603050405020304" pitchFamily="18" charset="0"/>
          </a:endParaRPr>
        </a:p>
      </dgm:t>
    </dgm:pt>
    <dgm:pt modelId="{FF53AD60-82E3-4B22-9B68-8345FC91DB33}" type="parTrans" cxnId="{BF351B49-E227-49AB-BF9C-1F6575F55197}">
      <dgm:prSet/>
      <dgm:spPr/>
      <dgm:t>
        <a:bodyPr/>
        <a:lstStyle/>
        <a:p>
          <a:endParaRPr lang="en-US" sz="1400">
            <a:latin typeface="Times New Roman" panose="02020603050405020304" pitchFamily="18" charset="0"/>
            <a:cs typeface="Times New Roman" panose="02020603050405020304" pitchFamily="18" charset="0"/>
          </a:endParaRPr>
        </a:p>
      </dgm:t>
    </dgm:pt>
    <dgm:pt modelId="{3BDE1877-F1D7-4273-ABE9-9C410CD6B557}" type="sibTrans" cxnId="{BF351B49-E227-49AB-BF9C-1F6575F55197}">
      <dgm:prSet/>
      <dgm:spPr/>
      <dgm:t>
        <a:bodyPr/>
        <a:lstStyle/>
        <a:p>
          <a:endParaRPr lang="en-US" sz="1400">
            <a:latin typeface="Times New Roman" panose="02020603050405020304" pitchFamily="18" charset="0"/>
            <a:cs typeface="Times New Roman" panose="02020603050405020304" pitchFamily="18" charset="0"/>
          </a:endParaRPr>
        </a:p>
      </dgm:t>
    </dgm:pt>
    <dgm:pt modelId="{E8F4167A-0B04-4141-AF94-45BFD804FD60}">
      <dgm:prSet custT="1"/>
      <dgm:spPr/>
      <dgm:t>
        <a:bodyPr/>
        <a:lstStyle/>
        <a:p>
          <a:r>
            <a:rPr lang="en-US" sz="1600" b="1" dirty="0" err="1">
              <a:latin typeface="Times New Roman" panose="02020603050405020304" pitchFamily="18" charset="0"/>
              <a:cs typeface="Times New Roman" panose="02020603050405020304" pitchFamily="18" charset="0"/>
            </a:rPr>
            <a:t>Áp</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dụng</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kênh</a:t>
          </a:r>
          <a:r>
            <a:rPr lang="en-US" sz="1600" b="1" dirty="0">
              <a:latin typeface="Times New Roman" panose="02020603050405020304" pitchFamily="18" charset="0"/>
              <a:cs typeface="Times New Roman" panose="02020603050405020304" pitchFamily="18" charset="0"/>
            </a:rPr>
            <a:t> Digital Marketing (</a:t>
          </a:r>
          <a:r>
            <a:rPr lang="en-US" sz="1600" b="1" dirty="0" err="1">
              <a:latin typeface="Times New Roman" panose="02020603050405020304" pitchFamily="18" charset="0"/>
              <a:cs typeface="Times New Roman" panose="02020603050405020304" pitchFamily="18" charset="0"/>
            </a:rPr>
            <a:t>Fanpage</a:t>
          </a:r>
          <a:r>
            <a:rPr lang="en-US" sz="1600" b="1" dirty="0">
              <a:latin typeface="Times New Roman" panose="02020603050405020304" pitchFamily="18" charset="0"/>
              <a:cs typeface="Times New Roman" panose="02020603050405020304" pitchFamily="18" charset="0"/>
            </a:rPr>
            <a:t> – Website – Social Media) </a:t>
          </a:r>
          <a:r>
            <a:rPr lang="en-US" sz="1600" b="1" dirty="0" err="1">
              <a:latin typeface="Times New Roman" panose="02020603050405020304" pitchFamily="18" charset="0"/>
              <a:cs typeface="Times New Roman" panose="02020603050405020304" pitchFamily="18" charset="0"/>
            </a:rPr>
            <a:t>vào</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việc</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tối</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ưu</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hiệu</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quả</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tuyển</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sinh</a:t>
          </a:r>
          <a:r>
            <a:rPr lang="en-US" sz="1600" b="1" dirty="0">
              <a:latin typeface="Times New Roman" panose="02020603050405020304" pitchFamily="18" charset="0"/>
              <a:cs typeface="Times New Roman" panose="02020603050405020304" pitchFamily="18" charset="0"/>
            </a:rPr>
            <a:t> </a:t>
          </a:r>
        </a:p>
      </dgm:t>
    </dgm:pt>
    <dgm:pt modelId="{28D19E1B-EAEC-4B7D-82A4-3CDD917830B4}" type="sibTrans" cxnId="{107FDA4E-5B19-479C-B8FD-CB4C9C45730B}">
      <dgm:prSet/>
      <dgm:spPr/>
      <dgm:t>
        <a:bodyPr/>
        <a:lstStyle/>
        <a:p>
          <a:endParaRPr lang="en-US" sz="1400">
            <a:latin typeface="Times New Roman" panose="02020603050405020304" pitchFamily="18" charset="0"/>
            <a:cs typeface="Times New Roman" panose="02020603050405020304" pitchFamily="18" charset="0"/>
          </a:endParaRPr>
        </a:p>
      </dgm:t>
    </dgm:pt>
    <dgm:pt modelId="{1FEBA8E4-67C2-44BD-BCEF-77C6A464C181}" type="parTrans" cxnId="{107FDA4E-5B19-479C-B8FD-CB4C9C45730B}">
      <dgm:prSet/>
      <dgm:spPr/>
      <dgm:t>
        <a:bodyPr/>
        <a:lstStyle/>
        <a:p>
          <a:endParaRPr lang="en-US" sz="1400">
            <a:latin typeface="Times New Roman" panose="02020603050405020304" pitchFamily="18" charset="0"/>
            <a:cs typeface="Times New Roman" panose="02020603050405020304" pitchFamily="18" charset="0"/>
          </a:endParaRPr>
        </a:p>
      </dgm:t>
    </dgm:pt>
    <dgm:pt modelId="{BAF2818F-D597-4AB8-840B-EDBC2885A751}">
      <dgm:prSet custT="1"/>
      <dgm:spPr/>
      <dgm:t>
        <a:bodyPr/>
        <a:lstStyle/>
        <a:p>
          <a:r>
            <a:rPr lang="en-US" sz="1600" b="1">
              <a:latin typeface="Times New Roman" panose="02020603050405020304" pitchFamily="18" charset="0"/>
              <a:cs typeface="Times New Roman" panose="02020603050405020304" pitchFamily="18" charset="0"/>
            </a:rPr>
            <a:t>Đưa Trí tuệ nhân tạo (AI) vào hoạt động tuyển sinh</a:t>
          </a:r>
        </a:p>
      </dgm:t>
    </dgm:pt>
    <dgm:pt modelId="{AC97978E-C1CF-4C9A-83C0-7E756347BB55}" type="parTrans" cxnId="{AF2C2B7F-25F1-402D-BA9E-11C4653502F1}">
      <dgm:prSet/>
      <dgm:spPr/>
      <dgm:t>
        <a:bodyPr/>
        <a:lstStyle/>
        <a:p>
          <a:endParaRPr lang="en-US" sz="1400">
            <a:latin typeface="Times New Roman" panose="02020603050405020304" pitchFamily="18" charset="0"/>
            <a:cs typeface="Times New Roman" panose="02020603050405020304" pitchFamily="18" charset="0"/>
          </a:endParaRPr>
        </a:p>
      </dgm:t>
    </dgm:pt>
    <dgm:pt modelId="{702EA475-5C4C-47B5-9397-6E4EE0FFE64C}" type="sibTrans" cxnId="{AF2C2B7F-25F1-402D-BA9E-11C4653502F1}">
      <dgm:prSet/>
      <dgm:spPr/>
      <dgm:t>
        <a:bodyPr/>
        <a:lstStyle/>
        <a:p>
          <a:endParaRPr lang="en-US" sz="1400">
            <a:latin typeface="Times New Roman" panose="02020603050405020304" pitchFamily="18" charset="0"/>
            <a:cs typeface="Times New Roman" panose="02020603050405020304" pitchFamily="18" charset="0"/>
          </a:endParaRPr>
        </a:p>
      </dgm:t>
    </dgm:pt>
    <dgm:pt modelId="{EAE6C219-1341-4DFF-A203-739ACD678A23}">
      <dgm:prSet custT="1"/>
      <dgm:spPr/>
      <dgm:t>
        <a:bodyPr/>
        <a:lstStyle/>
        <a:p>
          <a:r>
            <a:rPr lang="en-US" sz="1400">
              <a:latin typeface="Times New Roman" panose="02020603050405020304" pitchFamily="18" charset="0"/>
              <a:cs typeface="Times New Roman" panose="02020603050405020304" pitchFamily="18" charset="0"/>
            </a:rPr>
            <a:t>Thiết lập hệ thống dịch vụ trực tuyến mức độ </a:t>
          </a:r>
        </a:p>
      </dgm:t>
    </dgm:pt>
    <dgm:pt modelId="{B301F550-9F6A-4276-84F9-B86F808FA495}" type="parTrans" cxnId="{09E1CE17-011D-4852-97CC-99268811B005}">
      <dgm:prSet/>
      <dgm:spPr/>
      <dgm:t>
        <a:bodyPr/>
        <a:lstStyle/>
        <a:p>
          <a:endParaRPr lang="en-US" sz="1400">
            <a:latin typeface="Times New Roman" panose="02020603050405020304" pitchFamily="18" charset="0"/>
            <a:cs typeface="Times New Roman" panose="02020603050405020304" pitchFamily="18" charset="0"/>
          </a:endParaRPr>
        </a:p>
      </dgm:t>
    </dgm:pt>
    <dgm:pt modelId="{8B62C8A9-7A3D-4F3E-ADEC-FABCEAFCC6BD}" type="sibTrans" cxnId="{09E1CE17-011D-4852-97CC-99268811B005}">
      <dgm:prSet/>
      <dgm:spPr/>
      <dgm:t>
        <a:bodyPr/>
        <a:lstStyle/>
        <a:p>
          <a:endParaRPr lang="en-US" sz="1400">
            <a:latin typeface="Times New Roman" panose="02020603050405020304" pitchFamily="18" charset="0"/>
            <a:cs typeface="Times New Roman" panose="02020603050405020304" pitchFamily="18" charset="0"/>
          </a:endParaRPr>
        </a:p>
      </dgm:t>
    </dgm:pt>
    <dgm:pt modelId="{7836EB49-98CC-41AE-B3EA-B729FDB1BCEB}">
      <dgm:prSet custT="1"/>
      <dgm:spPr/>
      <dgm:t>
        <a:bodyPr/>
        <a:lstStyle/>
        <a:p>
          <a:r>
            <a:rPr lang="en-US" sz="1400">
              <a:latin typeface="Times New Roman" panose="02020603050405020304" pitchFamily="18" charset="0"/>
              <a:cs typeface="Times New Roman" panose="02020603050405020304" pitchFamily="18" charset="0"/>
            </a:rPr>
            <a:t>Cung cấp ứng dụng tuyển sinh dùng trên thiết bị điện thoại di động (APP)</a:t>
          </a:r>
        </a:p>
      </dgm:t>
    </dgm:pt>
    <dgm:pt modelId="{8D1D27F5-2207-4F0B-A15E-8B1D36B98D94}" type="parTrans" cxnId="{92109FA1-48FB-4D2F-BC17-10972E9D30CA}">
      <dgm:prSet/>
      <dgm:spPr/>
      <dgm:t>
        <a:bodyPr/>
        <a:lstStyle/>
        <a:p>
          <a:endParaRPr lang="en-US" sz="1400">
            <a:latin typeface="Times New Roman" panose="02020603050405020304" pitchFamily="18" charset="0"/>
            <a:cs typeface="Times New Roman" panose="02020603050405020304" pitchFamily="18" charset="0"/>
          </a:endParaRPr>
        </a:p>
      </dgm:t>
    </dgm:pt>
    <dgm:pt modelId="{9D2C6B6D-70F4-4D72-89A9-881DC50FEF10}" type="sibTrans" cxnId="{92109FA1-48FB-4D2F-BC17-10972E9D30CA}">
      <dgm:prSet/>
      <dgm:spPr/>
      <dgm:t>
        <a:bodyPr/>
        <a:lstStyle/>
        <a:p>
          <a:endParaRPr lang="en-US" sz="1400">
            <a:latin typeface="Times New Roman" panose="02020603050405020304" pitchFamily="18" charset="0"/>
            <a:cs typeface="Times New Roman" panose="02020603050405020304" pitchFamily="18" charset="0"/>
          </a:endParaRPr>
        </a:p>
      </dgm:t>
    </dgm:pt>
    <dgm:pt modelId="{F9316F28-F33C-4435-85B6-C6ACCF6BD8E9}">
      <dgm:prSet custT="1"/>
      <dgm:spPr/>
      <dgm:t>
        <a:bodyPr/>
        <a:lstStyle/>
        <a:p>
          <a:r>
            <a:rPr lang="en-US" sz="1600" b="1">
              <a:latin typeface="Times New Roman" panose="02020603050405020304" pitchFamily="18" charset="0"/>
              <a:cs typeface="Times New Roman" panose="02020603050405020304" pitchFamily="18" charset="0"/>
            </a:rPr>
            <a:t>Mở rộng việc thanh toán lệ phí và học phí bằng các hình thức</a:t>
          </a:r>
          <a:endParaRPr lang="en-US" sz="1600">
            <a:latin typeface="Times New Roman" panose="02020603050405020304" pitchFamily="18" charset="0"/>
            <a:cs typeface="Times New Roman" panose="02020603050405020304" pitchFamily="18" charset="0"/>
          </a:endParaRPr>
        </a:p>
      </dgm:t>
    </dgm:pt>
    <dgm:pt modelId="{4C542C36-B78A-4077-B4C3-2531B1CEDED1}" type="parTrans" cxnId="{BE5DAF47-AE49-4F39-8E90-493130AAD931}">
      <dgm:prSet/>
      <dgm:spPr/>
      <dgm:t>
        <a:bodyPr/>
        <a:lstStyle/>
        <a:p>
          <a:endParaRPr lang="en-US" sz="1400">
            <a:latin typeface="Times New Roman" panose="02020603050405020304" pitchFamily="18" charset="0"/>
            <a:cs typeface="Times New Roman" panose="02020603050405020304" pitchFamily="18" charset="0"/>
          </a:endParaRPr>
        </a:p>
      </dgm:t>
    </dgm:pt>
    <dgm:pt modelId="{68D6DE4F-A4FD-466E-B751-DF198BDC301A}" type="sibTrans" cxnId="{BE5DAF47-AE49-4F39-8E90-493130AAD931}">
      <dgm:prSet/>
      <dgm:spPr/>
      <dgm:t>
        <a:bodyPr/>
        <a:lstStyle/>
        <a:p>
          <a:endParaRPr lang="en-US" sz="1400">
            <a:latin typeface="Times New Roman" panose="02020603050405020304" pitchFamily="18" charset="0"/>
            <a:cs typeface="Times New Roman" panose="02020603050405020304" pitchFamily="18" charset="0"/>
          </a:endParaRPr>
        </a:p>
      </dgm:t>
    </dgm:pt>
    <dgm:pt modelId="{0C38DB2D-D300-4081-A089-A1139C6A3DD3}">
      <dgm:prSet custT="1"/>
      <dgm:spPr/>
      <dgm:t>
        <a:bodyPr/>
        <a:lstStyle/>
        <a:p>
          <a:r>
            <a:rPr lang="en-US" sz="1400">
              <a:latin typeface="Times New Roman" panose="02020603050405020304" pitchFamily="18" charset="0"/>
              <a:cs typeface="Times New Roman" panose="02020603050405020304" pitchFamily="18" charset="0"/>
            </a:rPr>
            <a:t>Trực tuyến (chuyển khoản, internet banking, SMS banking, cổng thanh toán bằng ứng dụng điện thoại thông minh); </a:t>
          </a:r>
        </a:p>
      </dgm:t>
    </dgm:pt>
    <dgm:pt modelId="{02746054-CE44-41A1-83A0-3EA0497A1881}" type="parTrans" cxnId="{9512573A-5D58-4055-B800-20CE6B984587}">
      <dgm:prSet/>
      <dgm:spPr/>
      <dgm:t>
        <a:bodyPr/>
        <a:lstStyle/>
        <a:p>
          <a:endParaRPr lang="en-US" sz="1400">
            <a:latin typeface="Times New Roman" panose="02020603050405020304" pitchFamily="18" charset="0"/>
            <a:cs typeface="Times New Roman" panose="02020603050405020304" pitchFamily="18" charset="0"/>
          </a:endParaRPr>
        </a:p>
      </dgm:t>
    </dgm:pt>
    <dgm:pt modelId="{F80DA041-38AB-4AAB-AA03-1912471792FA}" type="sibTrans" cxnId="{9512573A-5D58-4055-B800-20CE6B984587}">
      <dgm:prSet/>
      <dgm:spPr/>
      <dgm:t>
        <a:bodyPr/>
        <a:lstStyle/>
        <a:p>
          <a:endParaRPr lang="en-US" sz="1400">
            <a:latin typeface="Times New Roman" panose="02020603050405020304" pitchFamily="18" charset="0"/>
            <a:cs typeface="Times New Roman" panose="02020603050405020304" pitchFamily="18" charset="0"/>
          </a:endParaRPr>
        </a:p>
      </dgm:t>
    </dgm:pt>
    <dgm:pt modelId="{18947E49-1C27-4E83-952C-F44F97FFE036}">
      <dgm:prSet custT="1"/>
      <dgm:spPr/>
      <dgm:t>
        <a:bodyPr/>
        <a:lstStyle/>
        <a:p>
          <a:r>
            <a:rPr lang="en-US" sz="1400">
              <a:latin typeface="Times New Roman" panose="02020603050405020304" pitchFamily="18" charset="0"/>
              <a:cs typeface="Times New Roman" panose="02020603050405020304" pitchFamily="18" charset="0"/>
            </a:rPr>
            <a:t> Tại chỗ (thẻ ATM, thẻ tín dụng).</a:t>
          </a:r>
        </a:p>
      </dgm:t>
    </dgm:pt>
    <dgm:pt modelId="{7257F339-E7E3-45D3-8EC7-AAFA781CC826}" type="parTrans" cxnId="{AD97075D-8966-4976-96B5-E70BE06FAB7D}">
      <dgm:prSet/>
      <dgm:spPr/>
      <dgm:t>
        <a:bodyPr/>
        <a:lstStyle/>
        <a:p>
          <a:endParaRPr lang="en-US" sz="1400">
            <a:latin typeface="Times New Roman" panose="02020603050405020304" pitchFamily="18" charset="0"/>
            <a:cs typeface="Times New Roman" panose="02020603050405020304" pitchFamily="18" charset="0"/>
          </a:endParaRPr>
        </a:p>
      </dgm:t>
    </dgm:pt>
    <dgm:pt modelId="{B6A623C5-4EEC-445E-9BDC-D0E50BB1797E}" type="sibTrans" cxnId="{AD97075D-8966-4976-96B5-E70BE06FAB7D}">
      <dgm:prSet/>
      <dgm:spPr/>
      <dgm:t>
        <a:bodyPr/>
        <a:lstStyle/>
        <a:p>
          <a:endParaRPr lang="en-US" sz="1400">
            <a:latin typeface="Times New Roman" panose="02020603050405020304" pitchFamily="18" charset="0"/>
            <a:cs typeface="Times New Roman" panose="02020603050405020304" pitchFamily="18" charset="0"/>
          </a:endParaRPr>
        </a:p>
      </dgm:t>
    </dgm:pt>
    <dgm:pt modelId="{A84BB918-9267-4E8A-A616-AF3D1FDA98FB}">
      <dgm:prSet custT="1"/>
      <dgm:spPr/>
      <dgm:t>
        <a:bodyPr/>
        <a:lstStyle/>
        <a:p>
          <a:r>
            <a:rPr lang="en-US" sz="1600" b="1">
              <a:latin typeface="Times New Roman" panose="02020603050405020304" pitchFamily="18" charset="0"/>
              <a:cs typeface="Times New Roman" panose="02020603050405020304" pitchFamily="18" charset="0"/>
            </a:rPr>
            <a:t>Quy trình tuyển sinh được cụ thể hóa:</a:t>
          </a:r>
          <a:endParaRPr lang="en-US" sz="1600">
            <a:latin typeface="Times New Roman" panose="02020603050405020304" pitchFamily="18" charset="0"/>
            <a:cs typeface="Times New Roman" panose="02020603050405020304" pitchFamily="18" charset="0"/>
          </a:endParaRPr>
        </a:p>
      </dgm:t>
    </dgm:pt>
    <dgm:pt modelId="{812B66EE-1F68-49F7-BFD5-E2B9695A0460}" type="parTrans" cxnId="{3550C87A-960F-45D0-B17D-B21225655221}">
      <dgm:prSet/>
      <dgm:spPr/>
      <dgm:t>
        <a:bodyPr/>
        <a:lstStyle/>
        <a:p>
          <a:endParaRPr lang="en-US" sz="1400">
            <a:latin typeface="Times New Roman" panose="02020603050405020304" pitchFamily="18" charset="0"/>
            <a:cs typeface="Times New Roman" panose="02020603050405020304" pitchFamily="18" charset="0"/>
          </a:endParaRPr>
        </a:p>
      </dgm:t>
    </dgm:pt>
    <dgm:pt modelId="{9F0597E7-1ED7-4DFD-A3FF-890A47FA1E95}" type="sibTrans" cxnId="{3550C87A-960F-45D0-B17D-B21225655221}">
      <dgm:prSet/>
      <dgm:spPr/>
      <dgm:t>
        <a:bodyPr/>
        <a:lstStyle/>
        <a:p>
          <a:endParaRPr lang="en-US" sz="1400">
            <a:latin typeface="Times New Roman" panose="02020603050405020304" pitchFamily="18" charset="0"/>
            <a:cs typeface="Times New Roman" panose="02020603050405020304" pitchFamily="18" charset="0"/>
          </a:endParaRPr>
        </a:p>
      </dgm:t>
    </dgm:pt>
    <dgm:pt modelId="{27FEFFAD-7537-4AC8-B156-78486970F558}">
      <dgm:prSet custT="1"/>
      <dgm:spPr/>
      <dgm:t>
        <a:bodyPr/>
        <a:lstStyle/>
        <a:p>
          <a:r>
            <a:rPr lang="en-US" sz="1400">
              <a:latin typeface="Times New Roman" panose="02020603050405020304" pitchFamily="18" charset="0"/>
              <a:cs typeface="Times New Roman" panose="02020603050405020304" pitchFamily="18" charset="0"/>
            </a:rPr>
            <a:t>Đăng ký xét tuyển trực tuyến </a:t>
          </a:r>
        </a:p>
      </dgm:t>
    </dgm:pt>
    <dgm:pt modelId="{01251649-55D7-454A-AA37-EA073281366E}" type="parTrans" cxnId="{AED45B72-FC69-4DF6-AD81-D6DCAC4BE7C6}">
      <dgm:prSet/>
      <dgm:spPr/>
      <dgm:t>
        <a:bodyPr/>
        <a:lstStyle/>
        <a:p>
          <a:endParaRPr lang="en-US" sz="1400">
            <a:latin typeface="Times New Roman" panose="02020603050405020304" pitchFamily="18" charset="0"/>
            <a:cs typeface="Times New Roman" panose="02020603050405020304" pitchFamily="18" charset="0"/>
          </a:endParaRPr>
        </a:p>
      </dgm:t>
    </dgm:pt>
    <dgm:pt modelId="{42EA7702-6644-4EB8-B4E7-FE8042BF2DCF}" type="sibTrans" cxnId="{AED45B72-FC69-4DF6-AD81-D6DCAC4BE7C6}">
      <dgm:prSet/>
      <dgm:spPr/>
      <dgm:t>
        <a:bodyPr/>
        <a:lstStyle/>
        <a:p>
          <a:endParaRPr lang="en-US" sz="1400">
            <a:latin typeface="Times New Roman" panose="02020603050405020304" pitchFamily="18" charset="0"/>
            <a:cs typeface="Times New Roman" panose="02020603050405020304" pitchFamily="18" charset="0"/>
          </a:endParaRPr>
        </a:p>
      </dgm:t>
    </dgm:pt>
    <dgm:pt modelId="{2EDBFFC6-5763-4B8C-B383-4EE36334FC16}">
      <dgm:prSet custT="1"/>
      <dgm:spPr/>
      <dgm:t>
        <a:bodyPr/>
        <a:lstStyle/>
        <a:p>
          <a:r>
            <a:rPr lang="en-US" sz="1400">
              <a:latin typeface="Times New Roman" panose="02020603050405020304" pitchFamily="18" charset="0"/>
              <a:cs typeface="Times New Roman" panose="02020603050405020304" pitchFamily="18" charset="0"/>
            </a:rPr>
            <a:t>Nộp hồ sơ làm thủ tục nhập học trực tuyến </a:t>
          </a:r>
        </a:p>
      </dgm:t>
    </dgm:pt>
    <dgm:pt modelId="{D1742A0B-2CCA-4F02-8490-7F8B6AE73DBA}" type="parTrans" cxnId="{586118E4-4DF7-4020-8D33-90521FCB5FD3}">
      <dgm:prSet/>
      <dgm:spPr/>
      <dgm:t>
        <a:bodyPr/>
        <a:lstStyle/>
        <a:p>
          <a:endParaRPr lang="en-US" sz="1400">
            <a:latin typeface="Times New Roman" panose="02020603050405020304" pitchFamily="18" charset="0"/>
            <a:cs typeface="Times New Roman" panose="02020603050405020304" pitchFamily="18" charset="0"/>
          </a:endParaRPr>
        </a:p>
      </dgm:t>
    </dgm:pt>
    <dgm:pt modelId="{E43ACD21-8A4D-40E5-92F1-155725AF786B}" type="sibTrans" cxnId="{586118E4-4DF7-4020-8D33-90521FCB5FD3}">
      <dgm:prSet/>
      <dgm:spPr/>
      <dgm:t>
        <a:bodyPr/>
        <a:lstStyle/>
        <a:p>
          <a:endParaRPr lang="en-US" sz="1400">
            <a:latin typeface="Times New Roman" panose="02020603050405020304" pitchFamily="18" charset="0"/>
            <a:cs typeface="Times New Roman" panose="02020603050405020304" pitchFamily="18" charset="0"/>
          </a:endParaRPr>
        </a:p>
      </dgm:t>
    </dgm:pt>
    <dgm:pt modelId="{530D6BB9-6D42-4022-95FF-D7FED1CCA8FF}">
      <dgm:prSet custT="1"/>
      <dgm:spPr/>
      <dgm:t>
        <a:bodyPr/>
        <a:lstStyle/>
        <a:p>
          <a:r>
            <a:rPr lang="en-US" sz="1400">
              <a:latin typeface="Times New Roman" panose="02020603050405020304" pitchFamily="18" charset="0"/>
              <a:cs typeface="Times New Roman" panose="02020603050405020304" pitchFamily="18" charset="0"/>
            </a:rPr>
            <a:t>Đóng lệ phí và học phí trực tuyến </a:t>
          </a:r>
        </a:p>
      </dgm:t>
    </dgm:pt>
    <dgm:pt modelId="{16928861-89D6-4663-963B-205C669E51F9}" type="parTrans" cxnId="{1DD06ACA-D76B-47F9-88EB-D13CC09981E9}">
      <dgm:prSet/>
      <dgm:spPr/>
      <dgm:t>
        <a:bodyPr/>
        <a:lstStyle/>
        <a:p>
          <a:endParaRPr lang="en-US" sz="1400">
            <a:latin typeface="Times New Roman" panose="02020603050405020304" pitchFamily="18" charset="0"/>
            <a:cs typeface="Times New Roman" panose="02020603050405020304" pitchFamily="18" charset="0"/>
          </a:endParaRPr>
        </a:p>
      </dgm:t>
    </dgm:pt>
    <dgm:pt modelId="{D7001FAE-DB54-45FC-A3CB-50E459F77A26}" type="sibTrans" cxnId="{1DD06ACA-D76B-47F9-88EB-D13CC09981E9}">
      <dgm:prSet/>
      <dgm:spPr/>
      <dgm:t>
        <a:bodyPr/>
        <a:lstStyle/>
        <a:p>
          <a:endParaRPr lang="en-US" sz="1400">
            <a:latin typeface="Times New Roman" panose="02020603050405020304" pitchFamily="18" charset="0"/>
            <a:cs typeface="Times New Roman" panose="02020603050405020304" pitchFamily="18" charset="0"/>
          </a:endParaRPr>
        </a:p>
      </dgm:t>
    </dgm:pt>
    <dgm:pt modelId="{2F381796-D6B3-43A9-B97B-5FB649F89A8C}">
      <dgm:prSet custT="1"/>
      <dgm:spPr/>
      <dgm:t>
        <a:bodyPr/>
        <a:lstStyle/>
        <a:p>
          <a:r>
            <a:rPr lang="en-US" sz="1400">
              <a:latin typeface="Times New Roman" panose="02020603050405020304" pitchFamily="18" charset="0"/>
              <a:cs typeface="Times New Roman" panose="02020603050405020304" pitchFamily="18" charset="0"/>
            </a:rPr>
            <a:t>Xếp lớp tự động và báo kết quả </a:t>
          </a:r>
        </a:p>
      </dgm:t>
    </dgm:pt>
    <dgm:pt modelId="{E69D050E-5B14-499F-91EE-AA57088E2456}" type="parTrans" cxnId="{623C7F66-B531-4D35-A11D-E7A5D3E5F3A9}">
      <dgm:prSet/>
      <dgm:spPr/>
      <dgm:t>
        <a:bodyPr/>
        <a:lstStyle/>
        <a:p>
          <a:endParaRPr lang="en-US" sz="1400">
            <a:latin typeface="Times New Roman" panose="02020603050405020304" pitchFamily="18" charset="0"/>
            <a:cs typeface="Times New Roman" panose="02020603050405020304" pitchFamily="18" charset="0"/>
          </a:endParaRPr>
        </a:p>
      </dgm:t>
    </dgm:pt>
    <dgm:pt modelId="{4E25CEDE-CAD5-44FA-A561-1FCC83550632}" type="sibTrans" cxnId="{623C7F66-B531-4D35-A11D-E7A5D3E5F3A9}">
      <dgm:prSet/>
      <dgm:spPr/>
      <dgm:t>
        <a:bodyPr/>
        <a:lstStyle/>
        <a:p>
          <a:endParaRPr lang="en-US" sz="1400">
            <a:latin typeface="Times New Roman" panose="02020603050405020304" pitchFamily="18" charset="0"/>
            <a:cs typeface="Times New Roman" panose="02020603050405020304" pitchFamily="18" charset="0"/>
          </a:endParaRPr>
        </a:p>
      </dgm:t>
    </dgm:pt>
    <dgm:pt modelId="{62587D65-6E9E-44B0-9354-4DA0EC758823}">
      <dgm:prSet custT="1"/>
      <dgm:spPr/>
      <dgm:t>
        <a:bodyPr/>
        <a:lstStyle/>
        <a:p>
          <a:r>
            <a:rPr lang="en-US" sz="1400">
              <a:latin typeface="Times New Roman" panose="02020603050405020304" pitchFamily="18" charset="0"/>
              <a:cs typeface="Times New Roman" panose="02020603050405020304" pitchFamily="18" charset="0"/>
            </a:rPr>
            <a:t>Ứng dụng Chatbot vào công tác tư vấn 	</a:t>
          </a:r>
        </a:p>
      </dgm:t>
    </dgm:pt>
    <dgm:pt modelId="{4BD6084E-EFA0-45AE-B029-DE2A5F67B069}" type="parTrans" cxnId="{91BA0B13-B978-4C89-BB0F-B4981D9FF735}">
      <dgm:prSet/>
      <dgm:spPr/>
      <dgm:t>
        <a:bodyPr/>
        <a:lstStyle/>
        <a:p>
          <a:endParaRPr lang="en-US" sz="1400">
            <a:latin typeface="Times New Roman" panose="02020603050405020304" pitchFamily="18" charset="0"/>
            <a:cs typeface="Times New Roman" panose="02020603050405020304" pitchFamily="18" charset="0"/>
          </a:endParaRPr>
        </a:p>
      </dgm:t>
    </dgm:pt>
    <dgm:pt modelId="{402B3A55-54A8-43E7-BB35-E58F202F5904}" type="sibTrans" cxnId="{91BA0B13-B978-4C89-BB0F-B4981D9FF735}">
      <dgm:prSet/>
      <dgm:spPr/>
      <dgm:t>
        <a:bodyPr/>
        <a:lstStyle/>
        <a:p>
          <a:endParaRPr lang="en-US" sz="1400">
            <a:latin typeface="Times New Roman" panose="02020603050405020304" pitchFamily="18" charset="0"/>
            <a:cs typeface="Times New Roman" panose="02020603050405020304" pitchFamily="18" charset="0"/>
          </a:endParaRPr>
        </a:p>
      </dgm:t>
    </dgm:pt>
    <dgm:pt modelId="{CE2AC106-828C-471F-B08F-890E9AF68826}" type="pres">
      <dgm:prSet presAssocID="{9389E3DA-5C25-4B2A-82DB-46D9262AEE9E}" presName="linear" presStyleCnt="0">
        <dgm:presLayoutVars>
          <dgm:dir/>
          <dgm:animLvl val="lvl"/>
          <dgm:resizeHandles val="exact"/>
        </dgm:presLayoutVars>
      </dgm:prSet>
      <dgm:spPr/>
      <dgm:t>
        <a:bodyPr/>
        <a:lstStyle/>
        <a:p>
          <a:endParaRPr lang="en-US"/>
        </a:p>
      </dgm:t>
    </dgm:pt>
    <dgm:pt modelId="{A23CC720-4635-4653-AC86-782F8FA34C3A}" type="pres">
      <dgm:prSet presAssocID="{E8F4167A-0B04-4141-AF94-45BFD804FD60}" presName="parentLin" presStyleCnt="0"/>
      <dgm:spPr/>
    </dgm:pt>
    <dgm:pt modelId="{E16CAFB0-EF75-4FA4-A22E-53F7BAD1A655}" type="pres">
      <dgm:prSet presAssocID="{E8F4167A-0B04-4141-AF94-45BFD804FD60}" presName="parentLeftMargin" presStyleLbl="node1" presStyleIdx="0" presStyleCnt="4"/>
      <dgm:spPr/>
      <dgm:t>
        <a:bodyPr/>
        <a:lstStyle/>
        <a:p>
          <a:endParaRPr lang="en-US"/>
        </a:p>
      </dgm:t>
    </dgm:pt>
    <dgm:pt modelId="{F3A6A8CC-A5B4-413B-970D-0CD9DB3BD317}" type="pres">
      <dgm:prSet presAssocID="{E8F4167A-0B04-4141-AF94-45BFD804FD60}" presName="parentText" presStyleLbl="node1" presStyleIdx="0" presStyleCnt="4" custScaleX="127228" custScaleY="85135" custLinFactNeighborX="-12376" custLinFactNeighborY="-6645">
        <dgm:presLayoutVars>
          <dgm:chMax val="0"/>
          <dgm:bulletEnabled val="1"/>
        </dgm:presLayoutVars>
      </dgm:prSet>
      <dgm:spPr/>
      <dgm:t>
        <a:bodyPr/>
        <a:lstStyle/>
        <a:p>
          <a:endParaRPr lang="en-US"/>
        </a:p>
      </dgm:t>
    </dgm:pt>
    <dgm:pt modelId="{84927FE0-1597-44C2-9DFA-4A8F01D84BD2}" type="pres">
      <dgm:prSet presAssocID="{E8F4167A-0B04-4141-AF94-45BFD804FD60}" presName="negativeSpace" presStyleCnt="0"/>
      <dgm:spPr/>
    </dgm:pt>
    <dgm:pt modelId="{CAB13B3A-C9BE-4823-B60D-B3FACB1FDC9D}" type="pres">
      <dgm:prSet presAssocID="{E8F4167A-0B04-4141-AF94-45BFD804FD60}" presName="childText" presStyleLbl="conFgAcc1" presStyleIdx="0" presStyleCnt="4">
        <dgm:presLayoutVars>
          <dgm:bulletEnabled val="1"/>
        </dgm:presLayoutVars>
      </dgm:prSet>
      <dgm:spPr/>
      <dgm:t>
        <a:bodyPr/>
        <a:lstStyle/>
        <a:p>
          <a:endParaRPr lang="en-US"/>
        </a:p>
      </dgm:t>
    </dgm:pt>
    <dgm:pt modelId="{C9ECE1AE-8C31-4E30-BA0B-0B5629AC8866}" type="pres">
      <dgm:prSet presAssocID="{28D19E1B-EAEC-4B7D-82A4-3CDD917830B4}" presName="spaceBetweenRectangles" presStyleCnt="0"/>
      <dgm:spPr/>
    </dgm:pt>
    <dgm:pt modelId="{1AC72A7C-B7E2-4360-9544-CB4DA8F3AFC6}" type="pres">
      <dgm:prSet presAssocID="{BAF2818F-D597-4AB8-840B-EDBC2885A751}" presName="parentLin" presStyleCnt="0"/>
      <dgm:spPr/>
    </dgm:pt>
    <dgm:pt modelId="{119053D6-38C4-42E2-96DF-DDB8BD15C04E}" type="pres">
      <dgm:prSet presAssocID="{BAF2818F-D597-4AB8-840B-EDBC2885A751}" presName="parentLeftMargin" presStyleLbl="node1" presStyleIdx="0" presStyleCnt="4"/>
      <dgm:spPr/>
      <dgm:t>
        <a:bodyPr/>
        <a:lstStyle/>
        <a:p>
          <a:endParaRPr lang="en-US"/>
        </a:p>
      </dgm:t>
    </dgm:pt>
    <dgm:pt modelId="{89F81CDE-F049-44FD-A8DF-8EBE23A067ED}" type="pres">
      <dgm:prSet presAssocID="{BAF2818F-D597-4AB8-840B-EDBC2885A751}" presName="parentText" presStyleLbl="node1" presStyleIdx="1" presStyleCnt="4" custScaleX="115395">
        <dgm:presLayoutVars>
          <dgm:chMax val="0"/>
          <dgm:bulletEnabled val="1"/>
        </dgm:presLayoutVars>
      </dgm:prSet>
      <dgm:spPr/>
      <dgm:t>
        <a:bodyPr/>
        <a:lstStyle/>
        <a:p>
          <a:endParaRPr lang="en-US"/>
        </a:p>
      </dgm:t>
    </dgm:pt>
    <dgm:pt modelId="{DA35F9AA-0952-4A0A-9BBD-8A43FCC73E1B}" type="pres">
      <dgm:prSet presAssocID="{BAF2818F-D597-4AB8-840B-EDBC2885A751}" presName="negativeSpace" presStyleCnt="0"/>
      <dgm:spPr/>
    </dgm:pt>
    <dgm:pt modelId="{7308D44C-ED0F-4299-9D50-48B0BC288774}" type="pres">
      <dgm:prSet presAssocID="{BAF2818F-D597-4AB8-840B-EDBC2885A751}" presName="childText" presStyleLbl="conFgAcc1" presStyleIdx="1" presStyleCnt="4">
        <dgm:presLayoutVars>
          <dgm:bulletEnabled val="1"/>
        </dgm:presLayoutVars>
      </dgm:prSet>
      <dgm:spPr/>
      <dgm:t>
        <a:bodyPr/>
        <a:lstStyle/>
        <a:p>
          <a:endParaRPr lang="en-US"/>
        </a:p>
      </dgm:t>
    </dgm:pt>
    <dgm:pt modelId="{A9C2D57B-ACAE-4B59-A6E2-F68136DD719E}" type="pres">
      <dgm:prSet presAssocID="{702EA475-5C4C-47B5-9397-6E4EE0FFE64C}" presName="spaceBetweenRectangles" presStyleCnt="0"/>
      <dgm:spPr/>
    </dgm:pt>
    <dgm:pt modelId="{0E74C140-4AB4-4CA6-8C57-4705E6C96AD4}" type="pres">
      <dgm:prSet presAssocID="{F9316F28-F33C-4435-85B6-C6ACCF6BD8E9}" presName="parentLin" presStyleCnt="0"/>
      <dgm:spPr/>
    </dgm:pt>
    <dgm:pt modelId="{A256BE59-D833-460A-B2B9-EF341E44D3C9}" type="pres">
      <dgm:prSet presAssocID="{F9316F28-F33C-4435-85B6-C6ACCF6BD8E9}" presName="parentLeftMargin" presStyleLbl="node1" presStyleIdx="1" presStyleCnt="4"/>
      <dgm:spPr/>
      <dgm:t>
        <a:bodyPr/>
        <a:lstStyle/>
        <a:p>
          <a:endParaRPr lang="en-US"/>
        </a:p>
      </dgm:t>
    </dgm:pt>
    <dgm:pt modelId="{2EFBAC38-0538-46AE-B1AA-EC19F6559896}" type="pres">
      <dgm:prSet presAssocID="{F9316F28-F33C-4435-85B6-C6ACCF6BD8E9}" presName="parentText" presStyleLbl="node1" presStyleIdx="2" presStyleCnt="4" custScaleX="115395">
        <dgm:presLayoutVars>
          <dgm:chMax val="0"/>
          <dgm:bulletEnabled val="1"/>
        </dgm:presLayoutVars>
      </dgm:prSet>
      <dgm:spPr/>
      <dgm:t>
        <a:bodyPr/>
        <a:lstStyle/>
        <a:p>
          <a:endParaRPr lang="en-US"/>
        </a:p>
      </dgm:t>
    </dgm:pt>
    <dgm:pt modelId="{211E0004-1E73-440C-9A84-01D708A7E20F}" type="pres">
      <dgm:prSet presAssocID="{F9316F28-F33C-4435-85B6-C6ACCF6BD8E9}" presName="negativeSpace" presStyleCnt="0"/>
      <dgm:spPr/>
    </dgm:pt>
    <dgm:pt modelId="{06CB50AD-0C5C-48D0-8048-421EA38DA0C0}" type="pres">
      <dgm:prSet presAssocID="{F9316F28-F33C-4435-85B6-C6ACCF6BD8E9}" presName="childText" presStyleLbl="conFgAcc1" presStyleIdx="2" presStyleCnt="4">
        <dgm:presLayoutVars>
          <dgm:bulletEnabled val="1"/>
        </dgm:presLayoutVars>
      </dgm:prSet>
      <dgm:spPr/>
      <dgm:t>
        <a:bodyPr/>
        <a:lstStyle/>
        <a:p>
          <a:endParaRPr lang="en-US"/>
        </a:p>
      </dgm:t>
    </dgm:pt>
    <dgm:pt modelId="{2F90DE30-5AD6-4EB5-ABFC-5F6172644764}" type="pres">
      <dgm:prSet presAssocID="{68D6DE4F-A4FD-466E-B751-DF198BDC301A}" presName="spaceBetweenRectangles" presStyleCnt="0"/>
      <dgm:spPr/>
    </dgm:pt>
    <dgm:pt modelId="{245D0B78-84F8-4D2B-97FC-629B55586711}" type="pres">
      <dgm:prSet presAssocID="{A84BB918-9267-4E8A-A616-AF3D1FDA98FB}" presName="parentLin" presStyleCnt="0"/>
      <dgm:spPr/>
    </dgm:pt>
    <dgm:pt modelId="{5CFF8B0B-81D6-4D72-A903-465237EFC84F}" type="pres">
      <dgm:prSet presAssocID="{A84BB918-9267-4E8A-A616-AF3D1FDA98FB}" presName="parentLeftMargin" presStyleLbl="node1" presStyleIdx="2" presStyleCnt="4"/>
      <dgm:spPr/>
      <dgm:t>
        <a:bodyPr/>
        <a:lstStyle/>
        <a:p>
          <a:endParaRPr lang="en-US"/>
        </a:p>
      </dgm:t>
    </dgm:pt>
    <dgm:pt modelId="{5235BCDD-315D-4687-85BA-A8C81D693D73}" type="pres">
      <dgm:prSet presAssocID="{A84BB918-9267-4E8A-A616-AF3D1FDA98FB}" presName="parentText" presStyleLbl="node1" presStyleIdx="3" presStyleCnt="4" custScaleX="115395">
        <dgm:presLayoutVars>
          <dgm:chMax val="0"/>
          <dgm:bulletEnabled val="1"/>
        </dgm:presLayoutVars>
      </dgm:prSet>
      <dgm:spPr/>
      <dgm:t>
        <a:bodyPr/>
        <a:lstStyle/>
        <a:p>
          <a:endParaRPr lang="en-US"/>
        </a:p>
      </dgm:t>
    </dgm:pt>
    <dgm:pt modelId="{2E2D4C50-47B1-45A2-9AC1-426ACD881F13}" type="pres">
      <dgm:prSet presAssocID="{A84BB918-9267-4E8A-A616-AF3D1FDA98FB}" presName="negativeSpace" presStyleCnt="0"/>
      <dgm:spPr/>
    </dgm:pt>
    <dgm:pt modelId="{AE860E6A-2216-4800-8BA2-E07A0A7B23E8}" type="pres">
      <dgm:prSet presAssocID="{A84BB918-9267-4E8A-A616-AF3D1FDA98FB}" presName="childText" presStyleLbl="conFgAcc1" presStyleIdx="3" presStyleCnt="4">
        <dgm:presLayoutVars>
          <dgm:bulletEnabled val="1"/>
        </dgm:presLayoutVars>
      </dgm:prSet>
      <dgm:spPr/>
      <dgm:t>
        <a:bodyPr/>
        <a:lstStyle/>
        <a:p>
          <a:endParaRPr lang="en-US"/>
        </a:p>
      </dgm:t>
    </dgm:pt>
  </dgm:ptLst>
  <dgm:cxnLst>
    <dgm:cxn modelId="{1C32405E-A979-44BF-86C2-AD6A67473E0D}" type="presOf" srcId="{27FEFFAD-7537-4AC8-B156-78486970F558}" destId="{AE860E6A-2216-4800-8BA2-E07A0A7B23E8}" srcOrd="0" destOrd="0" presId="urn:microsoft.com/office/officeart/2005/8/layout/list1"/>
    <dgm:cxn modelId="{02CE34E9-5613-4953-9C5A-60ECEF0792E2}" type="presOf" srcId="{AD8C166C-E9CF-494C-B6EE-45CA5773FDB2}" destId="{CAB13B3A-C9BE-4823-B60D-B3FACB1FDC9D}" srcOrd="0" destOrd="3" presId="urn:microsoft.com/office/officeart/2005/8/layout/list1"/>
    <dgm:cxn modelId="{BE5DAF47-AE49-4F39-8E90-493130AAD931}" srcId="{9389E3DA-5C25-4B2A-82DB-46D9262AEE9E}" destId="{F9316F28-F33C-4435-85B6-C6ACCF6BD8E9}" srcOrd="2" destOrd="0" parTransId="{4C542C36-B78A-4077-B4C3-2531B1CEDED1}" sibTransId="{68D6DE4F-A4FD-466E-B751-DF198BDC301A}"/>
    <dgm:cxn modelId="{8C521264-4C87-4526-A7B7-D2FC3082A3D0}" type="presOf" srcId="{530D6BB9-6D42-4022-95FF-D7FED1CCA8FF}" destId="{AE860E6A-2216-4800-8BA2-E07A0A7B23E8}" srcOrd="0" destOrd="2" presId="urn:microsoft.com/office/officeart/2005/8/layout/list1"/>
    <dgm:cxn modelId="{89A7692B-C8CD-4444-B4F8-47AB376EC71B}" type="presOf" srcId="{F9316F28-F33C-4435-85B6-C6ACCF6BD8E9}" destId="{A256BE59-D833-460A-B2B9-EF341E44D3C9}" srcOrd="0" destOrd="0" presId="urn:microsoft.com/office/officeart/2005/8/layout/list1"/>
    <dgm:cxn modelId="{91BA0B13-B978-4C89-BB0F-B4981D9FF735}" srcId="{A84BB918-9267-4E8A-A616-AF3D1FDA98FB}" destId="{62587D65-6E9E-44B0-9354-4DA0EC758823}" srcOrd="4" destOrd="0" parTransId="{4BD6084E-EFA0-45AE-B029-DE2A5F67B069}" sibTransId="{402B3A55-54A8-43E7-BB35-E58F202F5904}"/>
    <dgm:cxn modelId="{AD97075D-8966-4976-96B5-E70BE06FAB7D}" srcId="{F9316F28-F33C-4435-85B6-C6ACCF6BD8E9}" destId="{18947E49-1C27-4E83-952C-F44F97FFE036}" srcOrd="1" destOrd="0" parTransId="{7257F339-E7E3-45D3-8EC7-AAFA781CC826}" sibTransId="{B6A623C5-4EEC-445E-9BDC-D0E50BB1797E}"/>
    <dgm:cxn modelId="{DD3CDE36-EA0B-40DF-B467-A3173D2F8810}" type="presOf" srcId="{0C38DB2D-D300-4081-A089-A1139C6A3DD3}" destId="{06CB50AD-0C5C-48D0-8048-421EA38DA0C0}" srcOrd="0" destOrd="0" presId="urn:microsoft.com/office/officeart/2005/8/layout/list1"/>
    <dgm:cxn modelId="{CCAA5D50-1938-448D-BF88-0AE23C6D9AEE}" type="presOf" srcId="{2F381796-D6B3-43A9-B97B-5FB649F89A8C}" destId="{AE860E6A-2216-4800-8BA2-E07A0A7B23E8}" srcOrd="0" destOrd="3" presId="urn:microsoft.com/office/officeart/2005/8/layout/list1"/>
    <dgm:cxn modelId="{24FAEC64-D8F1-458A-8BFD-AD962395D9ED}" type="presOf" srcId="{F9316F28-F33C-4435-85B6-C6ACCF6BD8E9}" destId="{2EFBAC38-0538-46AE-B1AA-EC19F6559896}" srcOrd="1" destOrd="0" presId="urn:microsoft.com/office/officeart/2005/8/layout/list1"/>
    <dgm:cxn modelId="{267C6469-5927-416B-9211-E828DF29A6C3}" type="presOf" srcId="{2EDBFFC6-5763-4B8C-B383-4EE36334FC16}" destId="{AE860E6A-2216-4800-8BA2-E07A0A7B23E8}" srcOrd="0" destOrd="1" presId="urn:microsoft.com/office/officeart/2005/8/layout/list1"/>
    <dgm:cxn modelId="{A6A3A46C-C0D6-409A-9DD6-A9420385DCE1}" srcId="{E8F4167A-0B04-4141-AF94-45BFD804FD60}" destId="{AD8C166C-E9CF-494C-B6EE-45CA5773FDB2}" srcOrd="3" destOrd="0" parTransId="{E8BD3E2E-D949-4D76-82D3-563E7462A954}" sibTransId="{39F92E4F-52E2-4202-AAE5-8D2BEBD0F40D}"/>
    <dgm:cxn modelId="{F072C934-9F37-41BE-AB29-E3D64A1A6BDC}" type="presOf" srcId="{BAF2818F-D597-4AB8-840B-EDBC2885A751}" destId="{119053D6-38C4-42E2-96DF-DDB8BD15C04E}" srcOrd="0" destOrd="0" presId="urn:microsoft.com/office/officeart/2005/8/layout/list1"/>
    <dgm:cxn modelId="{82A30748-4025-401A-8A9F-861601C3CF7E}" srcId="{E8F4167A-0B04-4141-AF94-45BFD804FD60}" destId="{3FC91076-5E7E-4823-AAFC-A7ABE8A8C12F}" srcOrd="0" destOrd="0" parTransId="{8AFF30FA-EA15-44E4-89C2-D6F6E16DDD0F}" sibTransId="{8068DD5D-A0E2-4BA3-9CB2-D2A2D190DE1F}"/>
    <dgm:cxn modelId="{22010141-9FE8-4E0F-BF4D-EA8A066E854F}" type="presOf" srcId="{97955E4F-CDE4-4A67-8D7A-A293006E77E5}" destId="{CAB13B3A-C9BE-4823-B60D-B3FACB1FDC9D}" srcOrd="0" destOrd="1" presId="urn:microsoft.com/office/officeart/2005/8/layout/list1"/>
    <dgm:cxn modelId="{919938FA-3768-4529-89B7-026C232C2246}" type="presOf" srcId="{62587D65-6E9E-44B0-9354-4DA0EC758823}" destId="{AE860E6A-2216-4800-8BA2-E07A0A7B23E8}" srcOrd="0" destOrd="4" presId="urn:microsoft.com/office/officeart/2005/8/layout/list1"/>
    <dgm:cxn modelId="{8D454381-A7C3-42A2-A61C-614B6E2EAB14}" srcId="{E8F4167A-0B04-4141-AF94-45BFD804FD60}" destId="{E7B682B1-B97C-4A8B-93B6-5CDCDE32071E}" srcOrd="2" destOrd="0" parTransId="{4F6FDDBB-2152-4CC1-BA88-F3CD6C0CAA06}" sibTransId="{FEC344E9-6E34-4372-B8E6-AEB08EBCE067}"/>
    <dgm:cxn modelId="{92109FA1-48FB-4D2F-BC17-10972E9D30CA}" srcId="{BAF2818F-D597-4AB8-840B-EDBC2885A751}" destId="{7836EB49-98CC-41AE-B3EA-B729FDB1BCEB}" srcOrd="1" destOrd="0" parTransId="{8D1D27F5-2207-4F0B-A15E-8B1D36B98D94}" sibTransId="{9D2C6B6D-70F4-4D72-89A9-881DC50FEF10}"/>
    <dgm:cxn modelId="{3550C87A-960F-45D0-B17D-B21225655221}" srcId="{9389E3DA-5C25-4B2A-82DB-46D9262AEE9E}" destId="{A84BB918-9267-4E8A-A616-AF3D1FDA98FB}" srcOrd="3" destOrd="0" parTransId="{812B66EE-1F68-49F7-BFD5-E2B9695A0460}" sibTransId="{9F0597E7-1ED7-4DFD-A3FF-890A47FA1E95}"/>
    <dgm:cxn modelId="{1DD06ACA-D76B-47F9-88EB-D13CC09981E9}" srcId="{A84BB918-9267-4E8A-A616-AF3D1FDA98FB}" destId="{530D6BB9-6D42-4022-95FF-D7FED1CCA8FF}" srcOrd="2" destOrd="0" parTransId="{16928861-89D6-4663-963B-205C669E51F9}" sibTransId="{D7001FAE-DB54-45FC-A3CB-50E459F77A26}"/>
    <dgm:cxn modelId="{107FDA4E-5B19-479C-B8FD-CB4C9C45730B}" srcId="{9389E3DA-5C25-4B2A-82DB-46D9262AEE9E}" destId="{E8F4167A-0B04-4141-AF94-45BFD804FD60}" srcOrd="0" destOrd="0" parTransId="{1FEBA8E4-67C2-44BD-BCEF-77C6A464C181}" sibTransId="{28D19E1B-EAEC-4B7D-82A4-3CDD917830B4}"/>
    <dgm:cxn modelId="{0BD866BE-4442-4DA7-89F0-66A0020898A6}" type="presOf" srcId="{E7B682B1-B97C-4A8B-93B6-5CDCDE32071E}" destId="{CAB13B3A-C9BE-4823-B60D-B3FACB1FDC9D}" srcOrd="0" destOrd="2" presId="urn:microsoft.com/office/officeart/2005/8/layout/list1"/>
    <dgm:cxn modelId="{4D44B00F-5A69-4948-9B51-F3EBCFB48EF2}" type="presOf" srcId="{7836EB49-98CC-41AE-B3EA-B729FDB1BCEB}" destId="{7308D44C-ED0F-4299-9D50-48B0BC288774}" srcOrd="0" destOrd="1" presId="urn:microsoft.com/office/officeart/2005/8/layout/list1"/>
    <dgm:cxn modelId="{EC90F3B4-DE9E-435D-80F6-72806A013CF8}" type="presOf" srcId="{EAE6C219-1341-4DFF-A203-739ACD678A23}" destId="{7308D44C-ED0F-4299-9D50-48B0BC288774}" srcOrd="0" destOrd="0" presId="urn:microsoft.com/office/officeart/2005/8/layout/list1"/>
    <dgm:cxn modelId="{CDB89742-6411-4393-9C2C-ACD00C0E7A99}" type="presOf" srcId="{BAF2818F-D597-4AB8-840B-EDBC2885A751}" destId="{89F81CDE-F049-44FD-A8DF-8EBE23A067ED}" srcOrd="1" destOrd="0" presId="urn:microsoft.com/office/officeart/2005/8/layout/list1"/>
    <dgm:cxn modelId="{AF2C2B7F-25F1-402D-BA9E-11C4653502F1}" srcId="{9389E3DA-5C25-4B2A-82DB-46D9262AEE9E}" destId="{BAF2818F-D597-4AB8-840B-EDBC2885A751}" srcOrd="1" destOrd="0" parTransId="{AC97978E-C1CF-4C9A-83C0-7E756347BB55}" sibTransId="{702EA475-5C4C-47B5-9397-6E4EE0FFE64C}"/>
    <dgm:cxn modelId="{BF351B49-E227-49AB-BF9C-1F6575F55197}" srcId="{E8F4167A-0B04-4141-AF94-45BFD804FD60}" destId="{EF635A05-87A1-4297-B545-F8CC902D4176}" srcOrd="4" destOrd="0" parTransId="{FF53AD60-82E3-4B22-9B68-8345FC91DB33}" sibTransId="{3BDE1877-F1D7-4273-ABE9-9C410CD6B557}"/>
    <dgm:cxn modelId="{DFCD4A48-1C9A-4230-8076-CF8E2AA047EE}" srcId="{E8F4167A-0B04-4141-AF94-45BFD804FD60}" destId="{97955E4F-CDE4-4A67-8D7A-A293006E77E5}" srcOrd="1" destOrd="0" parTransId="{8915AACC-7E9D-4094-8880-63D07CF6F6AC}" sibTransId="{9B88F978-C5AE-4D97-9F8D-B55EA512132A}"/>
    <dgm:cxn modelId="{586118E4-4DF7-4020-8D33-90521FCB5FD3}" srcId="{A84BB918-9267-4E8A-A616-AF3D1FDA98FB}" destId="{2EDBFFC6-5763-4B8C-B383-4EE36334FC16}" srcOrd="1" destOrd="0" parTransId="{D1742A0B-2CCA-4F02-8490-7F8B6AE73DBA}" sibTransId="{E43ACD21-8A4D-40E5-92F1-155725AF786B}"/>
    <dgm:cxn modelId="{BD3B0D49-FEF1-400A-B67A-B38D4C893781}" type="presOf" srcId="{E8F4167A-0B04-4141-AF94-45BFD804FD60}" destId="{E16CAFB0-EF75-4FA4-A22E-53F7BAD1A655}" srcOrd="0" destOrd="0" presId="urn:microsoft.com/office/officeart/2005/8/layout/list1"/>
    <dgm:cxn modelId="{A511C0D5-DF2E-4E45-BC1E-6730B195AFE0}" type="presOf" srcId="{9389E3DA-5C25-4B2A-82DB-46D9262AEE9E}" destId="{CE2AC106-828C-471F-B08F-890E9AF68826}" srcOrd="0" destOrd="0" presId="urn:microsoft.com/office/officeart/2005/8/layout/list1"/>
    <dgm:cxn modelId="{CAD576A5-4F47-404E-8551-51790D95F066}" type="presOf" srcId="{A84BB918-9267-4E8A-A616-AF3D1FDA98FB}" destId="{5235BCDD-315D-4687-85BA-A8C81D693D73}" srcOrd="1" destOrd="0" presId="urn:microsoft.com/office/officeart/2005/8/layout/list1"/>
    <dgm:cxn modelId="{10C51FBC-58C6-4705-93E6-0F8D39A8B0D8}" type="presOf" srcId="{18947E49-1C27-4E83-952C-F44F97FFE036}" destId="{06CB50AD-0C5C-48D0-8048-421EA38DA0C0}" srcOrd="0" destOrd="1" presId="urn:microsoft.com/office/officeart/2005/8/layout/list1"/>
    <dgm:cxn modelId="{AED45B72-FC69-4DF6-AD81-D6DCAC4BE7C6}" srcId="{A84BB918-9267-4E8A-A616-AF3D1FDA98FB}" destId="{27FEFFAD-7537-4AC8-B156-78486970F558}" srcOrd="0" destOrd="0" parTransId="{01251649-55D7-454A-AA37-EA073281366E}" sibTransId="{42EA7702-6644-4EB8-B4E7-FE8042BF2DCF}"/>
    <dgm:cxn modelId="{52EE3197-C2BA-4944-938E-B2A4452CF4DC}" type="presOf" srcId="{E8F4167A-0B04-4141-AF94-45BFD804FD60}" destId="{F3A6A8CC-A5B4-413B-970D-0CD9DB3BD317}" srcOrd="1" destOrd="0" presId="urn:microsoft.com/office/officeart/2005/8/layout/list1"/>
    <dgm:cxn modelId="{B0C1E8AE-8AB1-4012-8443-E563802154BC}" type="presOf" srcId="{A84BB918-9267-4E8A-A616-AF3D1FDA98FB}" destId="{5CFF8B0B-81D6-4D72-A903-465237EFC84F}" srcOrd="0" destOrd="0" presId="urn:microsoft.com/office/officeart/2005/8/layout/list1"/>
    <dgm:cxn modelId="{09E1CE17-011D-4852-97CC-99268811B005}" srcId="{BAF2818F-D597-4AB8-840B-EDBC2885A751}" destId="{EAE6C219-1341-4DFF-A203-739ACD678A23}" srcOrd="0" destOrd="0" parTransId="{B301F550-9F6A-4276-84F9-B86F808FA495}" sibTransId="{8B62C8A9-7A3D-4F3E-ADEC-FABCEAFCC6BD}"/>
    <dgm:cxn modelId="{623C7F66-B531-4D35-A11D-E7A5D3E5F3A9}" srcId="{A84BB918-9267-4E8A-A616-AF3D1FDA98FB}" destId="{2F381796-D6B3-43A9-B97B-5FB649F89A8C}" srcOrd="3" destOrd="0" parTransId="{E69D050E-5B14-499F-91EE-AA57088E2456}" sibTransId="{4E25CEDE-CAD5-44FA-A561-1FCC83550632}"/>
    <dgm:cxn modelId="{A5C55B7B-4D22-4B6A-A307-492CFDD0FACC}" type="presOf" srcId="{EF635A05-87A1-4297-B545-F8CC902D4176}" destId="{CAB13B3A-C9BE-4823-B60D-B3FACB1FDC9D}" srcOrd="0" destOrd="4" presId="urn:microsoft.com/office/officeart/2005/8/layout/list1"/>
    <dgm:cxn modelId="{E6326301-0B0B-431A-9AE7-4AB85E74910D}" type="presOf" srcId="{3FC91076-5E7E-4823-AAFC-A7ABE8A8C12F}" destId="{CAB13B3A-C9BE-4823-B60D-B3FACB1FDC9D}" srcOrd="0" destOrd="0" presId="urn:microsoft.com/office/officeart/2005/8/layout/list1"/>
    <dgm:cxn modelId="{9512573A-5D58-4055-B800-20CE6B984587}" srcId="{F9316F28-F33C-4435-85B6-C6ACCF6BD8E9}" destId="{0C38DB2D-D300-4081-A089-A1139C6A3DD3}" srcOrd="0" destOrd="0" parTransId="{02746054-CE44-41A1-83A0-3EA0497A1881}" sibTransId="{F80DA041-38AB-4AAB-AA03-1912471792FA}"/>
    <dgm:cxn modelId="{42D2C631-A8A1-494C-A00B-9A2083012BB1}" type="presParOf" srcId="{CE2AC106-828C-471F-B08F-890E9AF68826}" destId="{A23CC720-4635-4653-AC86-782F8FA34C3A}" srcOrd="0" destOrd="0" presId="urn:microsoft.com/office/officeart/2005/8/layout/list1"/>
    <dgm:cxn modelId="{EFC498F3-64C7-4E3C-B6DB-73375891F74F}" type="presParOf" srcId="{A23CC720-4635-4653-AC86-782F8FA34C3A}" destId="{E16CAFB0-EF75-4FA4-A22E-53F7BAD1A655}" srcOrd="0" destOrd="0" presId="urn:microsoft.com/office/officeart/2005/8/layout/list1"/>
    <dgm:cxn modelId="{8B4ABEBF-36A9-4766-BF48-229DE7F2CDCA}" type="presParOf" srcId="{A23CC720-4635-4653-AC86-782F8FA34C3A}" destId="{F3A6A8CC-A5B4-413B-970D-0CD9DB3BD317}" srcOrd="1" destOrd="0" presId="urn:microsoft.com/office/officeart/2005/8/layout/list1"/>
    <dgm:cxn modelId="{D0736775-ED0C-4B8D-AE51-015F7BD29579}" type="presParOf" srcId="{CE2AC106-828C-471F-B08F-890E9AF68826}" destId="{84927FE0-1597-44C2-9DFA-4A8F01D84BD2}" srcOrd="1" destOrd="0" presId="urn:microsoft.com/office/officeart/2005/8/layout/list1"/>
    <dgm:cxn modelId="{39DC79CF-FB5F-4B2B-A8A5-D2C2B7283D83}" type="presParOf" srcId="{CE2AC106-828C-471F-B08F-890E9AF68826}" destId="{CAB13B3A-C9BE-4823-B60D-B3FACB1FDC9D}" srcOrd="2" destOrd="0" presId="urn:microsoft.com/office/officeart/2005/8/layout/list1"/>
    <dgm:cxn modelId="{F79E73F1-1288-45DF-AAE5-0761F1E48A67}" type="presParOf" srcId="{CE2AC106-828C-471F-B08F-890E9AF68826}" destId="{C9ECE1AE-8C31-4E30-BA0B-0B5629AC8866}" srcOrd="3" destOrd="0" presId="urn:microsoft.com/office/officeart/2005/8/layout/list1"/>
    <dgm:cxn modelId="{AE836D70-27EA-4ED3-AA3D-6627A13E8475}" type="presParOf" srcId="{CE2AC106-828C-471F-B08F-890E9AF68826}" destId="{1AC72A7C-B7E2-4360-9544-CB4DA8F3AFC6}" srcOrd="4" destOrd="0" presId="urn:microsoft.com/office/officeart/2005/8/layout/list1"/>
    <dgm:cxn modelId="{EA2C5B4B-E52B-472E-AF35-D518F7B3EF35}" type="presParOf" srcId="{1AC72A7C-B7E2-4360-9544-CB4DA8F3AFC6}" destId="{119053D6-38C4-42E2-96DF-DDB8BD15C04E}" srcOrd="0" destOrd="0" presId="urn:microsoft.com/office/officeart/2005/8/layout/list1"/>
    <dgm:cxn modelId="{3261F0F6-94B0-4658-831D-022DFA5CE5F2}" type="presParOf" srcId="{1AC72A7C-B7E2-4360-9544-CB4DA8F3AFC6}" destId="{89F81CDE-F049-44FD-A8DF-8EBE23A067ED}" srcOrd="1" destOrd="0" presId="urn:microsoft.com/office/officeart/2005/8/layout/list1"/>
    <dgm:cxn modelId="{A21AEDC0-636F-4EEA-B7EF-1C0FC80E2ED6}" type="presParOf" srcId="{CE2AC106-828C-471F-B08F-890E9AF68826}" destId="{DA35F9AA-0952-4A0A-9BBD-8A43FCC73E1B}" srcOrd="5" destOrd="0" presId="urn:microsoft.com/office/officeart/2005/8/layout/list1"/>
    <dgm:cxn modelId="{2A4FE866-7CBC-471B-A3B9-14988EED7F92}" type="presParOf" srcId="{CE2AC106-828C-471F-B08F-890E9AF68826}" destId="{7308D44C-ED0F-4299-9D50-48B0BC288774}" srcOrd="6" destOrd="0" presId="urn:microsoft.com/office/officeart/2005/8/layout/list1"/>
    <dgm:cxn modelId="{3DAA3BA9-113D-4379-AAA2-E25CD5F48CC6}" type="presParOf" srcId="{CE2AC106-828C-471F-B08F-890E9AF68826}" destId="{A9C2D57B-ACAE-4B59-A6E2-F68136DD719E}" srcOrd="7" destOrd="0" presId="urn:microsoft.com/office/officeart/2005/8/layout/list1"/>
    <dgm:cxn modelId="{6C7B3438-2EA4-4553-8538-554523C3EE84}" type="presParOf" srcId="{CE2AC106-828C-471F-B08F-890E9AF68826}" destId="{0E74C140-4AB4-4CA6-8C57-4705E6C96AD4}" srcOrd="8" destOrd="0" presId="urn:microsoft.com/office/officeart/2005/8/layout/list1"/>
    <dgm:cxn modelId="{E66CFD13-5053-4FBC-9192-76919C43E3FD}" type="presParOf" srcId="{0E74C140-4AB4-4CA6-8C57-4705E6C96AD4}" destId="{A256BE59-D833-460A-B2B9-EF341E44D3C9}" srcOrd="0" destOrd="0" presId="urn:microsoft.com/office/officeart/2005/8/layout/list1"/>
    <dgm:cxn modelId="{E2E1A612-819C-4DE5-9291-641C4CAF6CBE}" type="presParOf" srcId="{0E74C140-4AB4-4CA6-8C57-4705E6C96AD4}" destId="{2EFBAC38-0538-46AE-B1AA-EC19F6559896}" srcOrd="1" destOrd="0" presId="urn:microsoft.com/office/officeart/2005/8/layout/list1"/>
    <dgm:cxn modelId="{252C640A-0004-47BD-8E3E-52965DAFFAFF}" type="presParOf" srcId="{CE2AC106-828C-471F-B08F-890E9AF68826}" destId="{211E0004-1E73-440C-9A84-01D708A7E20F}" srcOrd="9" destOrd="0" presId="urn:microsoft.com/office/officeart/2005/8/layout/list1"/>
    <dgm:cxn modelId="{8AC5221A-E3B4-4615-BCFB-24ED4E678E61}" type="presParOf" srcId="{CE2AC106-828C-471F-B08F-890E9AF68826}" destId="{06CB50AD-0C5C-48D0-8048-421EA38DA0C0}" srcOrd="10" destOrd="0" presId="urn:microsoft.com/office/officeart/2005/8/layout/list1"/>
    <dgm:cxn modelId="{5C9B0882-09AC-4BD2-8250-38CA7FB4FAB8}" type="presParOf" srcId="{CE2AC106-828C-471F-B08F-890E9AF68826}" destId="{2F90DE30-5AD6-4EB5-ABFC-5F6172644764}" srcOrd="11" destOrd="0" presId="urn:microsoft.com/office/officeart/2005/8/layout/list1"/>
    <dgm:cxn modelId="{63E3C42B-D3BB-438A-8B8D-632476225934}" type="presParOf" srcId="{CE2AC106-828C-471F-B08F-890E9AF68826}" destId="{245D0B78-84F8-4D2B-97FC-629B55586711}" srcOrd="12" destOrd="0" presId="urn:microsoft.com/office/officeart/2005/8/layout/list1"/>
    <dgm:cxn modelId="{708D002D-FA31-4FE0-94A9-48B754B55CA5}" type="presParOf" srcId="{245D0B78-84F8-4D2B-97FC-629B55586711}" destId="{5CFF8B0B-81D6-4D72-A903-465237EFC84F}" srcOrd="0" destOrd="0" presId="urn:microsoft.com/office/officeart/2005/8/layout/list1"/>
    <dgm:cxn modelId="{DBA9E5E6-CC21-4C58-A37A-6961C3E2BA1D}" type="presParOf" srcId="{245D0B78-84F8-4D2B-97FC-629B55586711}" destId="{5235BCDD-315D-4687-85BA-A8C81D693D73}" srcOrd="1" destOrd="0" presId="urn:microsoft.com/office/officeart/2005/8/layout/list1"/>
    <dgm:cxn modelId="{8D0A1F61-6DA4-4B90-9693-94F263BF7BA5}" type="presParOf" srcId="{CE2AC106-828C-471F-B08F-890E9AF68826}" destId="{2E2D4C50-47B1-45A2-9AC1-426ACD881F13}" srcOrd="13" destOrd="0" presId="urn:microsoft.com/office/officeart/2005/8/layout/list1"/>
    <dgm:cxn modelId="{AE31F030-BC66-4075-B55E-6EAAF2E42EB0}" type="presParOf" srcId="{CE2AC106-828C-471F-B08F-890E9AF68826}" destId="{AE860E6A-2216-4800-8BA2-E07A0A7B23E8}"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0FC9C8-AD36-45BC-AE13-05AE5698BAA2}"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1DDC221A-F78C-4AF5-9FE8-DACBAF7A9B69}">
      <dgm:prSet phldrT="[Text]"/>
      <dgm:spPr/>
      <dgm:t>
        <a:bodyPr/>
        <a:lstStyle/>
        <a:p>
          <a:r>
            <a:rPr lang="en-US"/>
            <a:t>1</a:t>
          </a:r>
        </a:p>
      </dgm:t>
    </dgm:pt>
    <dgm:pt modelId="{FF5AA901-6647-412A-B704-9382780659B8}" type="parTrans" cxnId="{10F330A4-3323-4087-B984-101856941032}">
      <dgm:prSet/>
      <dgm:spPr/>
      <dgm:t>
        <a:bodyPr/>
        <a:lstStyle/>
        <a:p>
          <a:endParaRPr lang="en-US"/>
        </a:p>
      </dgm:t>
    </dgm:pt>
    <dgm:pt modelId="{884316C7-981D-435C-A313-6C770AC6A6D9}" type="sibTrans" cxnId="{10F330A4-3323-4087-B984-101856941032}">
      <dgm:prSet/>
      <dgm:spPr/>
      <dgm:t>
        <a:bodyPr/>
        <a:lstStyle/>
        <a:p>
          <a:endParaRPr lang="en-US"/>
        </a:p>
      </dgm:t>
    </dgm:pt>
    <dgm:pt modelId="{F7D7D72B-E226-4951-9936-A0D152E326A5}">
      <dgm:prSet phldrT="[Text]"/>
      <dgm:spPr/>
      <dgm:t>
        <a:bodyPr/>
        <a:lstStyle/>
        <a:p>
          <a:r>
            <a:rPr lang="en-US" b="1" dirty="0" err="1"/>
            <a:t>Xây</a:t>
          </a:r>
          <a:r>
            <a:rPr lang="en-US" b="1" dirty="0"/>
            <a:t> </a:t>
          </a:r>
          <a:r>
            <a:rPr lang="en-US" b="1" dirty="0" err="1"/>
            <a:t>dựng</a:t>
          </a:r>
          <a:r>
            <a:rPr lang="en-US" b="1" dirty="0"/>
            <a:t> </a:t>
          </a:r>
          <a:r>
            <a:rPr lang="en-US" b="1" dirty="0" err="1"/>
            <a:t>phần</a:t>
          </a:r>
          <a:r>
            <a:rPr lang="en-US" b="1" dirty="0"/>
            <a:t> </a:t>
          </a:r>
          <a:r>
            <a:rPr lang="en-US" b="1" dirty="0" err="1"/>
            <a:t>mềm</a:t>
          </a:r>
          <a:r>
            <a:rPr lang="en-US" b="1" dirty="0"/>
            <a:t> </a:t>
          </a:r>
          <a:r>
            <a:rPr lang="en-US" b="1" dirty="0" err="1"/>
            <a:t>quản</a:t>
          </a:r>
          <a:r>
            <a:rPr lang="en-US" b="1" dirty="0"/>
            <a:t> </a:t>
          </a:r>
          <a:r>
            <a:rPr lang="en-US" b="1" dirty="0" err="1"/>
            <a:t>lý</a:t>
          </a:r>
          <a:r>
            <a:rPr lang="en-US" b="1" dirty="0"/>
            <a:t> </a:t>
          </a:r>
          <a:r>
            <a:rPr lang="en-US" b="1" dirty="0" err="1"/>
            <a:t>đào</a:t>
          </a:r>
          <a:r>
            <a:rPr lang="en-US" b="1" dirty="0"/>
            <a:t> </a:t>
          </a:r>
          <a:r>
            <a:rPr lang="en-US" b="1" dirty="0" err="1"/>
            <a:t>tạo</a:t>
          </a:r>
          <a:r>
            <a:rPr lang="en-US" b="1" dirty="0"/>
            <a:t> </a:t>
          </a:r>
          <a:r>
            <a:rPr lang="en-US" b="1" dirty="0" err="1"/>
            <a:t>thông</a:t>
          </a:r>
          <a:r>
            <a:rPr lang="en-US" b="1" dirty="0"/>
            <a:t> minh, </a:t>
          </a:r>
          <a:r>
            <a:rPr lang="en-US" b="1" dirty="0" err="1"/>
            <a:t>linh</a:t>
          </a:r>
          <a:r>
            <a:rPr lang="en-US" b="1" dirty="0"/>
            <a:t> </a:t>
          </a:r>
          <a:r>
            <a:rPr lang="en-US" b="1" dirty="0" err="1"/>
            <a:t>hoạt</a:t>
          </a:r>
          <a:endParaRPr lang="en-US" dirty="0"/>
        </a:p>
      </dgm:t>
    </dgm:pt>
    <dgm:pt modelId="{EB912D01-8FA4-44EC-8FA7-C1694DB62941}" type="parTrans" cxnId="{D5784299-D44C-47C8-828B-0DE66F3CB267}">
      <dgm:prSet/>
      <dgm:spPr/>
      <dgm:t>
        <a:bodyPr/>
        <a:lstStyle/>
        <a:p>
          <a:endParaRPr lang="en-US"/>
        </a:p>
      </dgm:t>
    </dgm:pt>
    <dgm:pt modelId="{108EAC28-317A-4EB6-A56C-FC3A0584284E}" type="sibTrans" cxnId="{D5784299-D44C-47C8-828B-0DE66F3CB267}">
      <dgm:prSet/>
      <dgm:spPr/>
      <dgm:t>
        <a:bodyPr/>
        <a:lstStyle/>
        <a:p>
          <a:endParaRPr lang="en-US"/>
        </a:p>
      </dgm:t>
    </dgm:pt>
    <dgm:pt modelId="{F82ADD90-CBF8-4196-B414-69C832514130}">
      <dgm:prSet phldrT="[Text]"/>
      <dgm:spPr/>
      <dgm:t>
        <a:bodyPr/>
        <a:lstStyle/>
        <a:p>
          <a:r>
            <a:rPr lang="en-US"/>
            <a:t>2</a:t>
          </a:r>
        </a:p>
      </dgm:t>
    </dgm:pt>
    <dgm:pt modelId="{3F8D75D1-3E60-4650-BE1D-77F1C76278B4}" type="parTrans" cxnId="{D1612FAF-2815-4AAE-B2CE-E77138B01A6E}">
      <dgm:prSet/>
      <dgm:spPr/>
      <dgm:t>
        <a:bodyPr/>
        <a:lstStyle/>
        <a:p>
          <a:endParaRPr lang="en-US"/>
        </a:p>
      </dgm:t>
    </dgm:pt>
    <dgm:pt modelId="{03C1D015-A6EF-451C-BB57-E1554F5513BC}" type="sibTrans" cxnId="{D1612FAF-2815-4AAE-B2CE-E77138B01A6E}">
      <dgm:prSet/>
      <dgm:spPr/>
      <dgm:t>
        <a:bodyPr/>
        <a:lstStyle/>
        <a:p>
          <a:endParaRPr lang="en-US"/>
        </a:p>
      </dgm:t>
    </dgm:pt>
    <dgm:pt modelId="{DC5B4E86-3BC0-4138-AD51-E7445A51773F}">
      <dgm:prSet phldrT="[Text]"/>
      <dgm:spPr/>
      <dgm:t>
        <a:bodyPr/>
        <a:lstStyle/>
        <a:p>
          <a:r>
            <a:rPr lang="en-US" b="1" dirty="0" err="1"/>
            <a:t>Mở</a:t>
          </a:r>
          <a:r>
            <a:rPr lang="en-US" b="1" dirty="0"/>
            <a:t> </a:t>
          </a:r>
          <a:r>
            <a:rPr lang="en-US" b="1" dirty="0" err="1"/>
            <a:t>rộng</a:t>
          </a:r>
          <a:r>
            <a:rPr lang="en-US" b="1" dirty="0"/>
            <a:t> </a:t>
          </a:r>
          <a:r>
            <a:rPr lang="en-US" b="1" dirty="0" err="1"/>
            <a:t>việc</a:t>
          </a:r>
          <a:r>
            <a:rPr lang="en-US" b="1" dirty="0"/>
            <a:t> </a:t>
          </a:r>
          <a:r>
            <a:rPr lang="en-US" b="1" dirty="0" err="1"/>
            <a:t>thanh</a:t>
          </a:r>
          <a:r>
            <a:rPr lang="en-US" b="1" dirty="0"/>
            <a:t> </a:t>
          </a:r>
          <a:r>
            <a:rPr lang="en-US" b="1" dirty="0" err="1"/>
            <a:t>toán</a:t>
          </a:r>
          <a:r>
            <a:rPr lang="en-US" b="1" dirty="0"/>
            <a:t> </a:t>
          </a:r>
          <a:r>
            <a:rPr lang="en-US" b="1" dirty="0" err="1"/>
            <a:t>lệ</a:t>
          </a:r>
          <a:r>
            <a:rPr lang="en-US" b="1" dirty="0"/>
            <a:t> </a:t>
          </a:r>
          <a:r>
            <a:rPr lang="en-US" b="1" dirty="0" err="1"/>
            <a:t>phí</a:t>
          </a:r>
          <a:r>
            <a:rPr lang="en-US" b="1" dirty="0"/>
            <a:t> </a:t>
          </a:r>
          <a:r>
            <a:rPr lang="en-US" b="1" dirty="0" err="1"/>
            <a:t>và</a:t>
          </a:r>
          <a:r>
            <a:rPr lang="en-US" b="1" dirty="0"/>
            <a:t> </a:t>
          </a:r>
          <a:r>
            <a:rPr lang="en-US" b="1" dirty="0" err="1"/>
            <a:t>học</a:t>
          </a:r>
          <a:r>
            <a:rPr lang="en-US" b="1" dirty="0"/>
            <a:t> </a:t>
          </a:r>
          <a:r>
            <a:rPr lang="en-US" b="1" dirty="0" err="1"/>
            <a:t>phí</a:t>
          </a:r>
          <a:r>
            <a:rPr lang="en-US" b="1" dirty="0"/>
            <a:t> </a:t>
          </a:r>
          <a:r>
            <a:rPr lang="en-US" b="1" dirty="0" err="1"/>
            <a:t>bằng</a:t>
          </a:r>
          <a:r>
            <a:rPr lang="en-US" b="1" dirty="0"/>
            <a:t> </a:t>
          </a:r>
          <a:r>
            <a:rPr lang="en-US" b="1" dirty="0" err="1"/>
            <a:t>các</a:t>
          </a:r>
          <a:r>
            <a:rPr lang="en-US" b="1" dirty="0"/>
            <a:t> </a:t>
          </a:r>
          <a:r>
            <a:rPr lang="en-US" b="1" dirty="0" err="1"/>
            <a:t>hình</a:t>
          </a:r>
          <a:r>
            <a:rPr lang="en-US" b="1" dirty="0"/>
            <a:t> </a:t>
          </a:r>
          <a:r>
            <a:rPr lang="en-US" b="1" dirty="0" err="1"/>
            <a:t>thức</a:t>
          </a:r>
          <a:r>
            <a:rPr lang="en-US" b="1" dirty="0"/>
            <a:t> </a:t>
          </a:r>
          <a:r>
            <a:rPr lang="en-US" b="1" dirty="0" err="1"/>
            <a:t>áp</a:t>
          </a:r>
          <a:r>
            <a:rPr lang="en-US" b="1" dirty="0"/>
            <a:t> </a:t>
          </a:r>
          <a:r>
            <a:rPr lang="en-US" b="1" dirty="0" err="1"/>
            <a:t>dụng</a:t>
          </a:r>
          <a:r>
            <a:rPr lang="en-US" b="1" dirty="0"/>
            <a:t> </a:t>
          </a:r>
          <a:r>
            <a:rPr lang="en-US" b="1" dirty="0" err="1"/>
            <a:t>công</a:t>
          </a:r>
          <a:r>
            <a:rPr lang="en-US" b="1" dirty="0"/>
            <a:t> </a:t>
          </a:r>
          <a:r>
            <a:rPr lang="en-US" b="1" dirty="0" err="1"/>
            <a:t>nghệ</a:t>
          </a:r>
          <a:r>
            <a:rPr lang="en-US" b="1" dirty="0"/>
            <a:t> 4.0  </a:t>
          </a:r>
          <a:endParaRPr lang="en-US" dirty="0"/>
        </a:p>
      </dgm:t>
    </dgm:pt>
    <dgm:pt modelId="{A35AA6DF-291E-4891-B3B4-3AEB6A79A854}" type="parTrans" cxnId="{9E34DFF6-BE0B-4427-8DB7-BCE74D6C217F}">
      <dgm:prSet/>
      <dgm:spPr/>
      <dgm:t>
        <a:bodyPr/>
        <a:lstStyle/>
        <a:p>
          <a:endParaRPr lang="en-US"/>
        </a:p>
      </dgm:t>
    </dgm:pt>
    <dgm:pt modelId="{1D114DC5-4D4B-4A8E-84D8-6F7E7D962AE8}" type="sibTrans" cxnId="{9E34DFF6-BE0B-4427-8DB7-BCE74D6C217F}">
      <dgm:prSet/>
      <dgm:spPr/>
      <dgm:t>
        <a:bodyPr/>
        <a:lstStyle/>
        <a:p>
          <a:endParaRPr lang="en-US"/>
        </a:p>
      </dgm:t>
    </dgm:pt>
    <dgm:pt modelId="{DFB581FA-273C-47CE-8E7A-E29A9474A734}">
      <dgm:prSet phldrT="[Text]"/>
      <dgm:spPr/>
      <dgm:t>
        <a:bodyPr/>
        <a:lstStyle/>
        <a:p>
          <a:r>
            <a:rPr lang="en-US"/>
            <a:t>3</a:t>
          </a:r>
        </a:p>
      </dgm:t>
    </dgm:pt>
    <dgm:pt modelId="{C7A5DBEC-141A-4515-97F0-25D7349C2F2E}" type="parTrans" cxnId="{A680EA60-5A0E-47D0-A56F-9991B3E77707}">
      <dgm:prSet/>
      <dgm:spPr/>
      <dgm:t>
        <a:bodyPr/>
        <a:lstStyle/>
        <a:p>
          <a:endParaRPr lang="en-US"/>
        </a:p>
      </dgm:t>
    </dgm:pt>
    <dgm:pt modelId="{ECB42F4C-90E5-4465-8602-68D76AEF4D5C}" type="sibTrans" cxnId="{A680EA60-5A0E-47D0-A56F-9991B3E77707}">
      <dgm:prSet/>
      <dgm:spPr/>
      <dgm:t>
        <a:bodyPr/>
        <a:lstStyle/>
        <a:p>
          <a:endParaRPr lang="en-US"/>
        </a:p>
      </dgm:t>
    </dgm:pt>
    <dgm:pt modelId="{1EEBE110-7FFC-43B3-83C4-B77A684B773C}">
      <dgm:prSet phldrT="[Text]"/>
      <dgm:spPr/>
      <dgm:t>
        <a:bodyPr/>
        <a:lstStyle/>
        <a:p>
          <a:r>
            <a:rPr lang="en-US" b="1"/>
            <a:t>Quy trình đào tạo được cụ thể hóa</a:t>
          </a:r>
          <a:endParaRPr lang="en-US"/>
        </a:p>
      </dgm:t>
    </dgm:pt>
    <dgm:pt modelId="{FBA8D315-D22A-483E-9C0E-D7AD51639115}" type="parTrans" cxnId="{79526947-4F6D-429A-BAC7-C3E10E3AE0FD}">
      <dgm:prSet/>
      <dgm:spPr/>
      <dgm:t>
        <a:bodyPr/>
        <a:lstStyle/>
        <a:p>
          <a:endParaRPr lang="en-US"/>
        </a:p>
      </dgm:t>
    </dgm:pt>
    <dgm:pt modelId="{F30EBBE0-0D67-4B81-8A72-FB08F99FEB3A}" type="sibTrans" cxnId="{79526947-4F6D-429A-BAC7-C3E10E3AE0FD}">
      <dgm:prSet/>
      <dgm:spPr/>
      <dgm:t>
        <a:bodyPr/>
        <a:lstStyle/>
        <a:p>
          <a:endParaRPr lang="en-US"/>
        </a:p>
      </dgm:t>
    </dgm:pt>
    <dgm:pt modelId="{96A63DE8-327B-4836-AB70-723D4942FEDA}" type="pres">
      <dgm:prSet presAssocID="{FB0FC9C8-AD36-45BC-AE13-05AE5698BAA2}" presName="linearFlow" presStyleCnt="0">
        <dgm:presLayoutVars>
          <dgm:dir/>
          <dgm:animLvl val="lvl"/>
          <dgm:resizeHandles val="exact"/>
        </dgm:presLayoutVars>
      </dgm:prSet>
      <dgm:spPr/>
      <dgm:t>
        <a:bodyPr/>
        <a:lstStyle/>
        <a:p>
          <a:endParaRPr lang="en-US"/>
        </a:p>
      </dgm:t>
    </dgm:pt>
    <dgm:pt modelId="{211FF257-4327-47EC-A803-C31E0C48768E}" type="pres">
      <dgm:prSet presAssocID="{1DDC221A-F78C-4AF5-9FE8-DACBAF7A9B69}" presName="composite" presStyleCnt="0"/>
      <dgm:spPr/>
    </dgm:pt>
    <dgm:pt modelId="{D11A46FD-3828-4B0A-BFE0-70C6C11F336B}" type="pres">
      <dgm:prSet presAssocID="{1DDC221A-F78C-4AF5-9FE8-DACBAF7A9B69}" presName="parentText" presStyleLbl="alignNode1" presStyleIdx="0" presStyleCnt="3">
        <dgm:presLayoutVars>
          <dgm:chMax val="1"/>
          <dgm:bulletEnabled val="1"/>
        </dgm:presLayoutVars>
      </dgm:prSet>
      <dgm:spPr/>
      <dgm:t>
        <a:bodyPr/>
        <a:lstStyle/>
        <a:p>
          <a:endParaRPr lang="en-US"/>
        </a:p>
      </dgm:t>
    </dgm:pt>
    <dgm:pt modelId="{F36CD496-AE60-417C-8629-0E0CB50870E7}" type="pres">
      <dgm:prSet presAssocID="{1DDC221A-F78C-4AF5-9FE8-DACBAF7A9B69}" presName="descendantText" presStyleLbl="alignAcc1" presStyleIdx="0" presStyleCnt="3">
        <dgm:presLayoutVars>
          <dgm:bulletEnabled val="1"/>
        </dgm:presLayoutVars>
      </dgm:prSet>
      <dgm:spPr/>
      <dgm:t>
        <a:bodyPr/>
        <a:lstStyle/>
        <a:p>
          <a:endParaRPr lang="en-US"/>
        </a:p>
      </dgm:t>
    </dgm:pt>
    <dgm:pt modelId="{14A75EE3-2D9E-4BAC-AFA9-762D527C383B}" type="pres">
      <dgm:prSet presAssocID="{884316C7-981D-435C-A313-6C770AC6A6D9}" presName="sp" presStyleCnt="0"/>
      <dgm:spPr/>
    </dgm:pt>
    <dgm:pt modelId="{3019EBF6-30EA-482B-A0DE-965AE687A186}" type="pres">
      <dgm:prSet presAssocID="{F82ADD90-CBF8-4196-B414-69C832514130}" presName="composite" presStyleCnt="0"/>
      <dgm:spPr/>
    </dgm:pt>
    <dgm:pt modelId="{9F40FD81-50E2-49C3-BDCB-FB6FD794DD3E}" type="pres">
      <dgm:prSet presAssocID="{F82ADD90-CBF8-4196-B414-69C832514130}" presName="parentText" presStyleLbl="alignNode1" presStyleIdx="1" presStyleCnt="3">
        <dgm:presLayoutVars>
          <dgm:chMax val="1"/>
          <dgm:bulletEnabled val="1"/>
        </dgm:presLayoutVars>
      </dgm:prSet>
      <dgm:spPr/>
      <dgm:t>
        <a:bodyPr/>
        <a:lstStyle/>
        <a:p>
          <a:endParaRPr lang="en-US"/>
        </a:p>
      </dgm:t>
    </dgm:pt>
    <dgm:pt modelId="{D27592E6-BCD7-4423-8C96-AA9DB51C48BF}" type="pres">
      <dgm:prSet presAssocID="{F82ADD90-CBF8-4196-B414-69C832514130}" presName="descendantText" presStyleLbl="alignAcc1" presStyleIdx="1" presStyleCnt="3">
        <dgm:presLayoutVars>
          <dgm:bulletEnabled val="1"/>
        </dgm:presLayoutVars>
      </dgm:prSet>
      <dgm:spPr/>
      <dgm:t>
        <a:bodyPr/>
        <a:lstStyle/>
        <a:p>
          <a:endParaRPr lang="en-US"/>
        </a:p>
      </dgm:t>
    </dgm:pt>
    <dgm:pt modelId="{FDC2F1AA-843F-41F5-9B48-6F1A7CC44AE5}" type="pres">
      <dgm:prSet presAssocID="{03C1D015-A6EF-451C-BB57-E1554F5513BC}" presName="sp" presStyleCnt="0"/>
      <dgm:spPr/>
    </dgm:pt>
    <dgm:pt modelId="{1FBD168D-67E8-42B3-B3C4-47507027C780}" type="pres">
      <dgm:prSet presAssocID="{DFB581FA-273C-47CE-8E7A-E29A9474A734}" presName="composite" presStyleCnt="0"/>
      <dgm:spPr/>
    </dgm:pt>
    <dgm:pt modelId="{212ADDE3-A1BC-443E-8024-04835D6C1321}" type="pres">
      <dgm:prSet presAssocID="{DFB581FA-273C-47CE-8E7A-E29A9474A734}" presName="parentText" presStyleLbl="alignNode1" presStyleIdx="2" presStyleCnt="3">
        <dgm:presLayoutVars>
          <dgm:chMax val="1"/>
          <dgm:bulletEnabled val="1"/>
        </dgm:presLayoutVars>
      </dgm:prSet>
      <dgm:spPr/>
      <dgm:t>
        <a:bodyPr/>
        <a:lstStyle/>
        <a:p>
          <a:endParaRPr lang="en-US"/>
        </a:p>
      </dgm:t>
    </dgm:pt>
    <dgm:pt modelId="{37162F2E-5798-40C9-AD27-AFE01F1185CD}" type="pres">
      <dgm:prSet presAssocID="{DFB581FA-273C-47CE-8E7A-E29A9474A734}" presName="descendantText" presStyleLbl="alignAcc1" presStyleIdx="2" presStyleCnt="3">
        <dgm:presLayoutVars>
          <dgm:bulletEnabled val="1"/>
        </dgm:presLayoutVars>
      </dgm:prSet>
      <dgm:spPr/>
      <dgm:t>
        <a:bodyPr/>
        <a:lstStyle/>
        <a:p>
          <a:endParaRPr lang="en-US"/>
        </a:p>
      </dgm:t>
    </dgm:pt>
  </dgm:ptLst>
  <dgm:cxnLst>
    <dgm:cxn modelId="{D5784299-D44C-47C8-828B-0DE66F3CB267}" srcId="{1DDC221A-F78C-4AF5-9FE8-DACBAF7A9B69}" destId="{F7D7D72B-E226-4951-9936-A0D152E326A5}" srcOrd="0" destOrd="0" parTransId="{EB912D01-8FA4-44EC-8FA7-C1694DB62941}" sibTransId="{108EAC28-317A-4EB6-A56C-FC3A0584284E}"/>
    <dgm:cxn modelId="{7845A36C-5B7F-4737-902D-C56197B77168}" type="presOf" srcId="{1DDC221A-F78C-4AF5-9FE8-DACBAF7A9B69}" destId="{D11A46FD-3828-4B0A-BFE0-70C6C11F336B}" srcOrd="0" destOrd="0" presId="urn:microsoft.com/office/officeart/2005/8/layout/chevron2"/>
    <dgm:cxn modelId="{D1612FAF-2815-4AAE-B2CE-E77138B01A6E}" srcId="{FB0FC9C8-AD36-45BC-AE13-05AE5698BAA2}" destId="{F82ADD90-CBF8-4196-B414-69C832514130}" srcOrd="1" destOrd="0" parTransId="{3F8D75D1-3E60-4650-BE1D-77F1C76278B4}" sibTransId="{03C1D015-A6EF-451C-BB57-E1554F5513BC}"/>
    <dgm:cxn modelId="{10F330A4-3323-4087-B984-101856941032}" srcId="{FB0FC9C8-AD36-45BC-AE13-05AE5698BAA2}" destId="{1DDC221A-F78C-4AF5-9FE8-DACBAF7A9B69}" srcOrd="0" destOrd="0" parTransId="{FF5AA901-6647-412A-B704-9382780659B8}" sibTransId="{884316C7-981D-435C-A313-6C770AC6A6D9}"/>
    <dgm:cxn modelId="{D5929563-684D-4EDA-B12E-79010C10793D}" type="presOf" srcId="{DFB581FA-273C-47CE-8E7A-E29A9474A734}" destId="{212ADDE3-A1BC-443E-8024-04835D6C1321}" srcOrd="0" destOrd="0" presId="urn:microsoft.com/office/officeart/2005/8/layout/chevron2"/>
    <dgm:cxn modelId="{361E1E2B-E31B-4E1A-AEEC-F234308BB2D8}" type="presOf" srcId="{F7D7D72B-E226-4951-9936-A0D152E326A5}" destId="{F36CD496-AE60-417C-8629-0E0CB50870E7}" srcOrd="0" destOrd="0" presId="urn:microsoft.com/office/officeart/2005/8/layout/chevron2"/>
    <dgm:cxn modelId="{B0CED3CD-5C6C-4347-A087-343033A16A5B}" type="presOf" srcId="{F82ADD90-CBF8-4196-B414-69C832514130}" destId="{9F40FD81-50E2-49C3-BDCB-FB6FD794DD3E}" srcOrd="0" destOrd="0" presId="urn:microsoft.com/office/officeart/2005/8/layout/chevron2"/>
    <dgm:cxn modelId="{A680EA60-5A0E-47D0-A56F-9991B3E77707}" srcId="{FB0FC9C8-AD36-45BC-AE13-05AE5698BAA2}" destId="{DFB581FA-273C-47CE-8E7A-E29A9474A734}" srcOrd="2" destOrd="0" parTransId="{C7A5DBEC-141A-4515-97F0-25D7349C2F2E}" sibTransId="{ECB42F4C-90E5-4465-8602-68D76AEF4D5C}"/>
    <dgm:cxn modelId="{EDC85BE7-2536-43AD-AA50-F04C0AB4EBF7}" type="presOf" srcId="{1EEBE110-7FFC-43B3-83C4-B77A684B773C}" destId="{37162F2E-5798-40C9-AD27-AFE01F1185CD}" srcOrd="0" destOrd="0" presId="urn:microsoft.com/office/officeart/2005/8/layout/chevron2"/>
    <dgm:cxn modelId="{CB160114-2646-4D5E-A573-C708329F7D33}" type="presOf" srcId="{DC5B4E86-3BC0-4138-AD51-E7445A51773F}" destId="{D27592E6-BCD7-4423-8C96-AA9DB51C48BF}" srcOrd="0" destOrd="0" presId="urn:microsoft.com/office/officeart/2005/8/layout/chevron2"/>
    <dgm:cxn modelId="{CBA12186-0F94-4CC7-AB38-4B9C46F98C6B}" type="presOf" srcId="{FB0FC9C8-AD36-45BC-AE13-05AE5698BAA2}" destId="{96A63DE8-327B-4836-AB70-723D4942FEDA}" srcOrd="0" destOrd="0" presId="urn:microsoft.com/office/officeart/2005/8/layout/chevron2"/>
    <dgm:cxn modelId="{9E34DFF6-BE0B-4427-8DB7-BCE74D6C217F}" srcId="{F82ADD90-CBF8-4196-B414-69C832514130}" destId="{DC5B4E86-3BC0-4138-AD51-E7445A51773F}" srcOrd="0" destOrd="0" parTransId="{A35AA6DF-291E-4891-B3B4-3AEB6A79A854}" sibTransId="{1D114DC5-4D4B-4A8E-84D8-6F7E7D962AE8}"/>
    <dgm:cxn modelId="{79526947-4F6D-429A-BAC7-C3E10E3AE0FD}" srcId="{DFB581FA-273C-47CE-8E7A-E29A9474A734}" destId="{1EEBE110-7FFC-43B3-83C4-B77A684B773C}" srcOrd="0" destOrd="0" parTransId="{FBA8D315-D22A-483E-9C0E-D7AD51639115}" sibTransId="{F30EBBE0-0D67-4B81-8A72-FB08F99FEB3A}"/>
    <dgm:cxn modelId="{C13F6C95-F867-4DC6-86F8-5FE67FF03F43}" type="presParOf" srcId="{96A63DE8-327B-4836-AB70-723D4942FEDA}" destId="{211FF257-4327-47EC-A803-C31E0C48768E}" srcOrd="0" destOrd="0" presId="urn:microsoft.com/office/officeart/2005/8/layout/chevron2"/>
    <dgm:cxn modelId="{FEADB805-E3B3-46AB-BD20-1ECA421DE6E7}" type="presParOf" srcId="{211FF257-4327-47EC-A803-C31E0C48768E}" destId="{D11A46FD-3828-4B0A-BFE0-70C6C11F336B}" srcOrd="0" destOrd="0" presId="urn:microsoft.com/office/officeart/2005/8/layout/chevron2"/>
    <dgm:cxn modelId="{783FE7BC-6B06-4D80-8CB1-28942780BF45}" type="presParOf" srcId="{211FF257-4327-47EC-A803-C31E0C48768E}" destId="{F36CD496-AE60-417C-8629-0E0CB50870E7}" srcOrd="1" destOrd="0" presId="urn:microsoft.com/office/officeart/2005/8/layout/chevron2"/>
    <dgm:cxn modelId="{1BCE0BEA-BC47-44FF-AB75-E3D13C2C0C0B}" type="presParOf" srcId="{96A63DE8-327B-4836-AB70-723D4942FEDA}" destId="{14A75EE3-2D9E-4BAC-AFA9-762D527C383B}" srcOrd="1" destOrd="0" presId="urn:microsoft.com/office/officeart/2005/8/layout/chevron2"/>
    <dgm:cxn modelId="{A882AA72-45F9-4C04-9A57-E5913606A89D}" type="presParOf" srcId="{96A63DE8-327B-4836-AB70-723D4942FEDA}" destId="{3019EBF6-30EA-482B-A0DE-965AE687A186}" srcOrd="2" destOrd="0" presId="urn:microsoft.com/office/officeart/2005/8/layout/chevron2"/>
    <dgm:cxn modelId="{CC5435FF-52D4-42EE-A4C9-64DAEB348D53}" type="presParOf" srcId="{3019EBF6-30EA-482B-A0DE-965AE687A186}" destId="{9F40FD81-50E2-49C3-BDCB-FB6FD794DD3E}" srcOrd="0" destOrd="0" presId="urn:microsoft.com/office/officeart/2005/8/layout/chevron2"/>
    <dgm:cxn modelId="{701C8A16-EB84-476D-8EB2-934126FECE88}" type="presParOf" srcId="{3019EBF6-30EA-482B-A0DE-965AE687A186}" destId="{D27592E6-BCD7-4423-8C96-AA9DB51C48BF}" srcOrd="1" destOrd="0" presId="urn:microsoft.com/office/officeart/2005/8/layout/chevron2"/>
    <dgm:cxn modelId="{A2F168DE-4A93-47AB-93B3-B48018CD6EFF}" type="presParOf" srcId="{96A63DE8-327B-4836-AB70-723D4942FEDA}" destId="{FDC2F1AA-843F-41F5-9B48-6F1A7CC44AE5}" srcOrd="3" destOrd="0" presId="urn:microsoft.com/office/officeart/2005/8/layout/chevron2"/>
    <dgm:cxn modelId="{09D28282-5B87-4403-8CB4-D8DC3FD86E77}" type="presParOf" srcId="{96A63DE8-327B-4836-AB70-723D4942FEDA}" destId="{1FBD168D-67E8-42B3-B3C4-47507027C780}" srcOrd="4" destOrd="0" presId="urn:microsoft.com/office/officeart/2005/8/layout/chevron2"/>
    <dgm:cxn modelId="{3CD0D1FC-8037-4467-BD80-C6A3C21D43A0}" type="presParOf" srcId="{1FBD168D-67E8-42B3-B3C4-47507027C780}" destId="{212ADDE3-A1BC-443E-8024-04835D6C1321}" srcOrd="0" destOrd="0" presId="urn:microsoft.com/office/officeart/2005/8/layout/chevron2"/>
    <dgm:cxn modelId="{A1CAAF49-734E-4785-B98D-0605476F20A8}" type="presParOf" srcId="{1FBD168D-67E8-42B3-B3C4-47507027C780}" destId="{37162F2E-5798-40C9-AD27-AFE01F1185C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2A8DFF9-FF36-48D9-9FAB-CFD5EB5ADA71}" type="doc">
      <dgm:prSet loTypeId="urn:microsoft.com/office/officeart/2005/8/layout/arrow2" loCatId="process" qsTypeId="urn:microsoft.com/office/officeart/2005/8/quickstyle/simple1" qsCatId="simple" csTypeId="urn:microsoft.com/office/officeart/2005/8/colors/accent1_2" csCatId="accent1" phldr="1"/>
      <dgm:spPr/>
    </dgm:pt>
    <dgm:pt modelId="{849CF881-F131-44CE-8B68-E91C0831674A}">
      <dgm:prSet phldrT="[Text]"/>
      <dgm:spPr/>
      <dgm:t>
        <a:bodyPr/>
        <a:lstStyle/>
        <a:p>
          <a:r>
            <a:rPr lang="en-US" b="0">
              <a:latin typeface="Times New Roman" panose="02020603050405020304" pitchFamily="18" charset="0"/>
              <a:cs typeface="Times New Roman" panose="02020603050405020304" pitchFamily="18" charset="0"/>
            </a:rPr>
            <a:t>Thiết kế trang web để HSSV có thể đăng ký trực tuyến</a:t>
          </a:r>
        </a:p>
      </dgm:t>
    </dgm:pt>
    <dgm:pt modelId="{D4F07444-D202-4734-9E6E-E982EAAE52C0}" type="parTrans" cxnId="{E0DDDC50-1F40-423C-AA6A-243A54CB9C54}">
      <dgm:prSet/>
      <dgm:spPr/>
      <dgm:t>
        <a:bodyPr/>
        <a:lstStyle/>
        <a:p>
          <a:endParaRPr lang="en-US">
            <a:latin typeface="Times New Roman" panose="02020603050405020304" pitchFamily="18" charset="0"/>
            <a:cs typeface="Times New Roman" panose="02020603050405020304" pitchFamily="18" charset="0"/>
          </a:endParaRPr>
        </a:p>
      </dgm:t>
    </dgm:pt>
    <dgm:pt modelId="{3BA6B095-2CDA-49A0-9572-82066EB36E8A}" type="sibTrans" cxnId="{E0DDDC50-1F40-423C-AA6A-243A54CB9C54}">
      <dgm:prSet/>
      <dgm:spPr/>
      <dgm:t>
        <a:bodyPr/>
        <a:lstStyle/>
        <a:p>
          <a:endParaRPr lang="en-US">
            <a:latin typeface="Times New Roman" panose="02020603050405020304" pitchFamily="18" charset="0"/>
            <a:cs typeface="Times New Roman" panose="02020603050405020304" pitchFamily="18" charset="0"/>
          </a:endParaRPr>
        </a:p>
      </dgm:t>
    </dgm:pt>
    <dgm:pt modelId="{CBB8C040-F905-469C-8F6A-5B5220DF2C30}">
      <dgm:prSet phldrT="[Text]"/>
      <dgm:spPr/>
      <dgm:t>
        <a:bodyPr/>
        <a:lstStyle/>
        <a:p>
          <a:r>
            <a:rPr lang="en-US" b="0">
              <a:latin typeface="Times New Roman" panose="02020603050405020304" pitchFamily="18" charset="0"/>
              <a:cs typeface="Times New Roman" panose="02020603050405020304" pitchFamily="18" charset="0"/>
            </a:rPr>
            <a:t>Cung cấp ứng dụng hành chính (APP) dùng trên thiết bị điện thoại di động</a:t>
          </a:r>
        </a:p>
      </dgm:t>
    </dgm:pt>
    <dgm:pt modelId="{F42B93FE-C656-45D5-BACC-129E9E9CF797}" type="parTrans" cxnId="{7F63F4D7-446F-442E-BB9D-5610C68BB3F3}">
      <dgm:prSet/>
      <dgm:spPr/>
      <dgm:t>
        <a:bodyPr/>
        <a:lstStyle/>
        <a:p>
          <a:endParaRPr lang="en-US">
            <a:latin typeface="Times New Roman" panose="02020603050405020304" pitchFamily="18" charset="0"/>
            <a:cs typeface="Times New Roman" panose="02020603050405020304" pitchFamily="18" charset="0"/>
          </a:endParaRPr>
        </a:p>
      </dgm:t>
    </dgm:pt>
    <dgm:pt modelId="{20D3CE91-F217-4CAE-A1AD-437423B780D2}" type="sibTrans" cxnId="{7F63F4D7-446F-442E-BB9D-5610C68BB3F3}">
      <dgm:prSet/>
      <dgm:spPr/>
      <dgm:t>
        <a:bodyPr/>
        <a:lstStyle/>
        <a:p>
          <a:endParaRPr lang="en-US">
            <a:latin typeface="Times New Roman" panose="02020603050405020304" pitchFamily="18" charset="0"/>
            <a:cs typeface="Times New Roman" panose="02020603050405020304" pitchFamily="18" charset="0"/>
          </a:endParaRPr>
        </a:p>
      </dgm:t>
    </dgm:pt>
    <dgm:pt modelId="{16D0827D-377C-4B71-A094-1E8C1F13D59A}" type="pres">
      <dgm:prSet presAssocID="{12A8DFF9-FF36-48D9-9FAB-CFD5EB5ADA71}" presName="arrowDiagram" presStyleCnt="0">
        <dgm:presLayoutVars>
          <dgm:chMax val="5"/>
          <dgm:dir/>
          <dgm:resizeHandles val="exact"/>
        </dgm:presLayoutVars>
      </dgm:prSet>
      <dgm:spPr/>
    </dgm:pt>
    <dgm:pt modelId="{910E8445-68A1-4FC5-A16B-413F3CE610C3}" type="pres">
      <dgm:prSet presAssocID="{12A8DFF9-FF36-48D9-9FAB-CFD5EB5ADA71}" presName="arrow" presStyleLbl="bgShp" presStyleIdx="0" presStyleCnt="1"/>
      <dgm:spPr/>
    </dgm:pt>
    <dgm:pt modelId="{DBF6E523-A7E5-47E7-A99B-2132B4B77B18}" type="pres">
      <dgm:prSet presAssocID="{12A8DFF9-FF36-48D9-9FAB-CFD5EB5ADA71}" presName="arrowDiagram2" presStyleCnt="0"/>
      <dgm:spPr/>
    </dgm:pt>
    <dgm:pt modelId="{4C89769C-8D42-40A6-AC33-9390CD9526C6}" type="pres">
      <dgm:prSet presAssocID="{849CF881-F131-44CE-8B68-E91C0831674A}" presName="bullet2a" presStyleLbl="node1" presStyleIdx="0" presStyleCnt="2"/>
      <dgm:spPr/>
    </dgm:pt>
    <dgm:pt modelId="{4B70102A-17AF-40D4-8FD4-26AC434C6086}" type="pres">
      <dgm:prSet presAssocID="{849CF881-F131-44CE-8B68-E91C0831674A}" presName="textBox2a" presStyleLbl="revTx" presStyleIdx="0" presStyleCnt="2">
        <dgm:presLayoutVars>
          <dgm:bulletEnabled val="1"/>
        </dgm:presLayoutVars>
      </dgm:prSet>
      <dgm:spPr/>
      <dgm:t>
        <a:bodyPr/>
        <a:lstStyle/>
        <a:p>
          <a:endParaRPr lang="en-US"/>
        </a:p>
      </dgm:t>
    </dgm:pt>
    <dgm:pt modelId="{BEFBD6E2-A244-48FD-B4D0-67461895B9CE}" type="pres">
      <dgm:prSet presAssocID="{CBB8C040-F905-469C-8F6A-5B5220DF2C30}" presName="bullet2b" presStyleLbl="node1" presStyleIdx="1" presStyleCnt="2"/>
      <dgm:spPr/>
    </dgm:pt>
    <dgm:pt modelId="{9DB20070-CF3C-4A44-BCFE-3B694804BD85}" type="pres">
      <dgm:prSet presAssocID="{CBB8C040-F905-469C-8F6A-5B5220DF2C30}" presName="textBox2b" presStyleLbl="revTx" presStyleIdx="1" presStyleCnt="2" custScaleX="97211">
        <dgm:presLayoutVars>
          <dgm:bulletEnabled val="1"/>
        </dgm:presLayoutVars>
      </dgm:prSet>
      <dgm:spPr/>
      <dgm:t>
        <a:bodyPr/>
        <a:lstStyle/>
        <a:p>
          <a:endParaRPr lang="en-US"/>
        </a:p>
      </dgm:t>
    </dgm:pt>
  </dgm:ptLst>
  <dgm:cxnLst>
    <dgm:cxn modelId="{AE85A932-6135-4245-813C-B238B3FE36B4}" type="presOf" srcId="{12A8DFF9-FF36-48D9-9FAB-CFD5EB5ADA71}" destId="{16D0827D-377C-4B71-A094-1E8C1F13D59A}" srcOrd="0" destOrd="0" presId="urn:microsoft.com/office/officeart/2005/8/layout/arrow2"/>
    <dgm:cxn modelId="{7F63F4D7-446F-442E-BB9D-5610C68BB3F3}" srcId="{12A8DFF9-FF36-48D9-9FAB-CFD5EB5ADA71}" destId="{CBB8C040-F905-469C-8F6A-5B5220DF2C30}" srcOrd="1" destOrd="0" parTransId="{F42B93FE-C656-45D5-BACC-129E9E9CF797}" sibTransId="{20D3CE91-F217-4CAE-A1AD-437423B780D2}"/>
    <dgm:cxn modelId="{59AD0B75-008D-4CB2-918A-46EAE352F13A}" type="presOf" srcId="{849CF881-F131-44CE-8B68-E91C0831674A}" destId="{4B70102A-17AF-40D4-8FD4-26AC434C6086}" srcOrd="0" destOrd="0" presId="urn:microsoft.com/office/officeart/2005/8/layout/arrow2"/>
    <dgm:cxn modelId="{6392CBA3-5BAA-4206-8324-075DE668AFD9}" type="presOf" srcId="{CBB8C040-F905-469C-8F6A-5B5220DF2C30}" destId="{9DB20070-CF3C-4A44-BCFE-3B694804BD85}" srcOrd="0" destOrd="0" presId="urn:microsoft.com/office/officeart/2005/8/layout/arrow2"/>
    <dgm:cxn modelId="{E0DDDC50-1F40-423C-AA6A-243A54CB9C54}" srcId="{12A8DFF9-FF36-48D9-9FAB-CFD5EB5ADA71}" destId="{849CF881-F131-44CE-8B68-E91C0831674A}" srcOrd="0" destOrd="0" parTransId="{D4F07444-D202-4734-9E6E-E982EAAE52C0}" sibTransId="{3BA6B095-2CDA-49A0-9572-82066EB36E8A}"/>
    <dgm:cxn modelId="{6D872997-27C1-42BF-B70F-F27B950C2680}" type="presParOf" srcId="{16D0827D-377C-4B71-A094-1E8C1F13D59A}" destId="{910E8445-68A1-4FC5-A16B-413F3CE610C3}" srcOrd="0" destOrd="0" presId="urn:microsoft.com/office/officeart/2005/8/layout/arrow2"/>
    <dgm:cxn modelId="{69B2B7F4-C815-4739-B2DA-9E3B14EB6486}" type="presParOf" srcId="{16D0827D-377C-4B71-A094-1E8C1F13D59A}" destId="{DBF6E523-A7E5-47E7-A99B-2132B4B77B18}" srcOrd="1" destOrd="0" presId="urn:microsoft.com/office/officeart/2005/8/layout/arrow2"/>
    <dgm:cxn modelId="{C97A5506-B353-4C65-95B4-54C02D12A307}" type="presParOf" srcId="{DBF6E523-A7E5-47E7-A99B-2132B4B77B18}" destId="{4C89769C-8D42-40A6-AC33-9390CD9526C6}" srcOrd="0" destOrd="0" presId="urn:microsoft.com/office/officeart/2005/8/layout/arrow2"/>
    <dgm:cxn modelId="{A35C3FDB-0563-478A-BE8B-A9F704DC66B8}" type="presParOf" srcId="{DBF6E523-A7E5-47E7-A99B-2132B4B77B18}" destId="{4B70102A-17AF-40D4-8FD4-26AC434C6086}" srcOrd="1" destOrd="0" presId="urn:microsoft.com/office/officeart/2005/8/layout/arrow2"/>
    <dgm:cxn modelId="{78647645-D836-46A4-ADCE-54E9D8AC2F6F}" type="presParOf" srcId="{DBF6E523-A7E5-47E7-A99B-2132B4B77B18}" destId="{BEFBD6E2-A244-48FD-B4D0-67461895B9CE}" srcOrd="2" destOrd="0" presId="urn:microsoft.com/office/officeart/2005/8/layout/arrow2"/>
    <dgm:cxn modelId="{AFFB2F33-A883-4E92-8815-C1CED06A52CD}" type="presParOf" srcId="{DBF6E523-A7E5-47E7-A99B-2132B4B77B18}" destId="{9DB20070-CF3C-4A44-BCFE-3B694804BD85}" srcOrd="3"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30D935-5B64-43FD-A6BF-205622E9582A}">
      <dsp:nvSpPr>
        <dsp:cNvPr id="0" name=""/>
        <dsp:cNvSpPr/>
      </dsp:nvSpPr>
      <dsp:spPr>
        <a:xfrm rot="2562485">
          <a:off x="4323855" y="3557300"/>
          <a:ext cx="765726" cy="38320"/>
        </a:xfrm>
        <a:custGeom>
          <a:avLst/>
          <a:gdLst/>
          <a:ahLst/>
          <a:cxnLst/>
          <a:rect l="0" t="0" r="0" b="0"/>
          <a:pathLst>
            <a:path>
              <a:moveTo>
                <a:pt x="0" y="19160"/>
              </a:moveTo>
              <a:lnTo>
                <a:pt x="765726" y="1916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F4066E-E744-4065-A324-E14B3FC01B36}">
      <dsp:nvSpPr>
        <dsp:cNvPr id="0" name=""/>
        <dsp:cNvSpPr/>
      </dsp:nvSpPr>
      <dsp:spPr>
        <a:xfrm>
          <a:off x="4425383" y="2511498"/>
          <a:ext cx="851561" cy="38320"/>
        </a:xfrm>
        <a:custGeom>
          <a:avLst/>
          <a:gdLst/>
          <a:ahLst/>
          <a:cxnLst/>
          <a:rect l="0" t="0" r="0" b="0"/>
          <a:pathLst>
            <a:path>
              <a:moveTo>
                <a:pt x="0" y="19160"/>
              </a:moveTo>
              <a:lnTo>
                <a:pt x="851561" y="1916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AD0C08-D51B-41A8-99B2-C03AD0727E5D}">
      <dsp:nvSpPr>
        <dsp:cNvPr id="0" name=""/>
        <dsp:cNvSpPr/>
      </dsp:nvSpPr>
      <dsp:spPr>
        <a:xfrm rot="19037515">
          <a:off x="4323855" y="1465696"/>
          <a:ext cx="765726" cy="38320"/>
        </a:xfrm>
        <a:custGeom>
          <a:avLst/>
          <a:gdLst/>
          <a:ahLst/>
          <a:cxnLst/>
          <a:rect l="0" t="0" r="0" b="0"/>
          <a:pathLst>
            <a:path>
              <a:moveTo>
                <a:pt x="0" y="19160"/>
              </a:moveTo>
              <a:lnTo>
                <a:pt x="765726" y="1916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637909-110A-489F-97EB-8D61568FE0AC}">
      <dsp:nvSpPr>
        <dsp:cNvPr id="0" name=""/>
        <dsp:cNvSpPr/>
      </dsp:nvSpPr>
      <dsp:spPr>
        <a:xfrm>
          <a:off x="2136729" y="1295203"/>
          <a:ext cx="2433339" cy="2433339"/>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DF6B8B-D99B-41FE-A81E-F7309EED02B3}">
      <dsp:nvSpPr>
        <dsp:cNvPr id="0" name=""/>
        <dsp:cNvSpPr/>
      </dsp:nvSpPr>
      <dsp:spPr>
        <a:xfrm>
          <a:off x="4794471" y="38"/>
          <a:ext cx="1460003" cy="146000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a:latin typeface="Times New Roman" panose="02020603050405020304" pitchFamily="18" charset="0"/>
              <a:cs typeface="Times New Roman" panose="02020603050405020304" pitchFamily="18" charset="0"/>
            </a:rPr>
            <a:t>KINH TẾ &amp; DỊCH VỤ </a:t>
          </a:r>
        </a:p>
      </dsp:txBody>
      <dsp:txXfrm>
        <a:off x="5008283" y="213850"/>
        <a:ext cx="1032379" cy="1032379"/>
      </dsp:txXfrm>
    </dsp:sp>
    <dsp:sp modelId="{2ABE23EF-9D9F-4234-A460-831D658935C2}">
      <dsp:nvSpPr>
        <dsp:cNvPr id="0" name=""/>
        <dsp:cNvSpPr/>
      </dsp:nvSpPr>
      <dsp:spPr>
        <a:xfrm>
          <a:off x="6400475" y="38"/>
          <a:ext cx="2190005"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800100">
            <a:lnSpc>
              <a:spcPct val="90000"/>
            </a:lnSpc>
            <a:spcBef>
              <a:spcPct val="0"/>
            </a:spcBef>
            <a:spcAft>
              <a:spcPct val="15000"/>
            </a:spcAft>
            <a:buChar char="••"/>
          </a:pPr>
          <a:r>
            <a:rPr lang="en-US" sz="1800" kern="1200">
              <a:latin typeface="Times New Roman" panose="02020603050405020304" pitchFamily="18" charset="0"/>
              <a:cs typeface="Times New Roman" panose="02020603050405020304" pitchFamily="18" charset="0"/>
            </a:rPr>
            <a:t>CÔNG NGHIỆP &amp; DỊCH VỤ </a:t>
          </a:r>
        </a:p>
        <a:p>
          <a:pPr marL="171450" lvl="1" indent="-171450" algn="l" defTabSz="800100">
            <a:lnSpc>
              <a:spcPct val="90000"/>
            </a:lnSpc>
            <a:spcBef>
              <a:spcPct val="0"/>
            </a:spcBef>
            <a:spcAft>
              <a:spcPct val="15000"/>
            </a:spcAft>
            <a:buChar char="••"/>
          </a:pPr>
          <a:r>
            <a:rPr lang="en-US" sz="1800" kern="1200">
              <a:latin typeface="Times New Roman" panose="02020603050405020304" pitchFamily="18" charset="0"/>
              <a:cs typeface="Times New Roman" panose="02020603050405020304" pitchFamily="18" charset="0"/>
            </a:rPr>
            <a:t>NÔNG NGHIỆP &amp; THỦY SẢN </a:t>
          </a:r>
        </a:p>
      </dsp:txBody>
      <dsp:txXfrm>
        <a:off x="6400475" y="38"/>
        <a:ext cx="2190005" cy="1460003"/>
      </dsp:txXfrm>
    </dsp:sp>
    <dsp:sp modelId="{1B5F57F0-3882-43B4-97F7-F110F4F96045}">
      <dsp:nvSpPr>
        <dsp:cNvPr id="0" name=""/>
        <dsp:cNvSpPr/>
      </dsp:nvSpPr>
      <dsp:spPr>
        <a:xfrm>
          <a:off x="5276945" y="1800656"/>
          <a:ext cx="1460003" cy="146000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a:latin typeface="Times New Roman" panose="02020603050405020304" pitchFamily="18" charset="0"/>
              <a:cs typeface="Times New Roman" panose="02020603050405020304" pitchFamily="18" charset="0"/>
            </a:rPr>
            <a:t>TRÍNH TRỊ &amp; ĐỜI SỐNG </a:t>
          </a:r>
        </a:p>
      </dsp:txBody>
      <dsp:txXfrm>
        <a:off x="5490757" y="2014468"/>
        <a:ext cx="1032379" cy="1032379"/>
      </dsp:txXfrm>
    </dsp:sp>
    <dsp:sp modelId="{96F0B466-7195-4D75-84A6-DA62BA5C6ABB}">
      <dsp:nvSpPr>
        <dsp:cNvPr id="0" name=""/>
        <dsp:cNvSpPr/>
      </dsp:nvSpPr>
      <dsp:spPr>
        <a:xfrm>
          <a:off x="6882949" y="1800656"/>
          <a:ext cx="2190005"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800100">
            <a:lnSpc>
              <a:spcPct val="90000"/>
            </a:lnSpc>
            <a:spcBef>
              <a:spcPct val="0"/>
            </a:spcBef>
            <a:spcAft>
              <a:spcPct val="15000"/>
            </a:spcAft>
            <a:buChar char="••"/>
          </a:pPr>
          <a:r>
            <a:rPr lang="en-US" sz="1800" kern="1200">
              <a:latin typeface="Times New Roman" panose="02020603050405020304" pitchFamily="18" charset="0"/>
              <a:cs typeface="Times New Roman" panose="02020603050405020304" pitchFamily="18" charset="0"/>
            </a:rPr>
            <a:t>ĐỊNH HƯỚNG &amp; QUẢN LÝ </a:t>
          </a:r>
        </a:p>
        <a:p>
          <a:pPr marL="171450" lvl="1" indent="-171450" algn="l" defTabSz="800100">
            <a:lnSpc>
              <a:spcPct val="90000"/>
            </a:lnSpc>
            <a:spcBef>
              <a:spcPct val="0"/>
            </a:spcBef>
            <a:spcAft>
              <a:spcPct val="15000"/>
            </a:spcAft>
            <a:buChar char="••"/>
          </a:pPr>
          <a:r>
            <a:rPr lang="en-US" sz="1800" kern="1200">
              <a:latin typeface="Times New Roman" panose="02020603050405020304" pitchFamily="18" charset="0"/>
              <a:cs typeface="Times New Roman" panose="02020603050405020304" pitchFamily="18" charset="0"/>
            </a:rPr>
            <a:t>XÃ HỘI &amp; NHÂN SINH</a:t>
          </a:r>
        </a:p>
      </dsp:txBody>
      <dsp:txXfrm>
        <a:off x="6882949" y="1800656"/>
        <a:ext cx="2190005" cy="1460003"/>
      </dsp:txXfrm>
    </dsp:sp>
    <dsp:sp modelId="{F7E8AE7C-45D6-44EF-92F1-16B7A62CC964}">
      <dsp:nvSpPr>
        <dsp:cNvPr id="0" name=""/>
        <dsp:cNvSpPr/>
      </dsp:nvSpPr>
      <dsp:spPr>
        <a:xfrm>
          <a:off x="4794471" y="3601274"/>
          <a:ext cx="1460003" cy="146000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a:latin typeface="Times New Roman" panose="02020603050405020304" pitchFamily="18" charset="0"/>
              <a:cs typeface="Times New Roman" panose="02020603050405020304" pitchFamily="18" charset="0"/>
            </a:rPr>
            <a:t>GIÁO DỤC THỜI ĐẠI </a:t>
          </a:r>
        </a:p>
      </dsp:txBody>
      <dsp:txXfrm>
        <a:off x="5008283" y="3815086"/>
        <a:ext cx="1032379" cy="1032379"/>
      </dsp:txXfrm>
    </dsp:sp>
    <dsp:sp modelId="{84102AAF-7952-4CD0-82CE-745976EFAEE2}">
      <dsp:nvSpPr>
        <dsp:cNvPr id="0" name=""/>
        <dsp:cNvSpPr/>
      </dsp:nvSpPr>
      <dsp:spPr>
        <a:xfrm>
          <a:off x="6400475" y="3601274"/>
          <a:ext cx="2190005"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800100">
            <a:lnSpc>
              <a:spcPct val="90000"/>
            </a:lnSpc>
            <a:spcBef>
              <a:spcPct val="0"/>
            </a:spcBef>
            <a:spcAft>
              <a:spcPct val="15000"/>
            </a:spcAft>
            <a:buChar char="••"/>
          </a:pPr>
          <a:r>
            <a:rPr lang="en-US" sz="1800" kern="1200">
              <a:latin typeface="Times New Roman" panose="02020603050405020304" pitchFamily="18" charset="0"/>
              <a:cs typeface="Times New Roman" panose="02020603050405020304" pitchFamily="18" charset="0"/>
            </a:rPr>
            <a:t>THỂ CHẾ - QUẢN TRỊ PHÁT TRIỂN GIÁO DỤC </a:t>
          </a:r>
        </a:p>
        <a:p>
          <a:pPr marL="171450" lvl="1" indent="-171450" algn="l" defTabSz="800100">
            <a:lnSpc>
              <a:spcPct val="90000"/>
            </a:lnSpc>
            <a:spcBef>
              <a:spcPct val="0"/>
            </a:spcBef>
            <a:spcAft>
              <a:spcPct val="15000"/>
            </a:spcAft>
            <a:buChar char="••"/>
          </a:pPr>
          <a:r>
            <a:rPr lang="en-US" sz="1800" kern="1200">
              <a:latin typeface="Times New Roman" panose="02020603050405020304" pitchFamily="18" charset="0"/>
              <a:cs typeface="Times New Roman" panose="02020603050405020304" pitchFamily="18" charset="0"/>
            </a:rPr>
            <a:t>ĐÀO TẠO NHÂN LỰC &amp; ỨNG DỤNG CÔNG NGHỆ 4.0 </a:t>
          </a:r>
        </a:p>
      </dsp:txBody>
      <dsp:txXfrm>
        <a:off x="6400475" y="3601274"/>
        <a:ext cx="2190005" cy="14600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B13B3A-C9BE-4823-B60D-B3FACB1FDC9D}">
      <dsp:nvSpPr>
        <dsp:cNvPr id="0" name=""/>
        <dsp:cNvSpPr/>
      </dsp:nvSpPr>
      <dsp:spPr>
        <a:xfrm>
          <a:off x="0" y="169399"/>
          <a:ext cx="11194473" cy="1940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8815" tIns="229108" rIns="868815"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Chuyển dữ liệu học sinh lên các kênh online, áp dụng Data – Driven Marketing để đẩy mạnh thông tin tới những học sinh tiềm năng thay cho tư vấn qua điện thoại. </a:t>
          </a:r>
        </a:p>
        <a:p>
          <a:pPr marL="114300" lvl="1" indent="-114300" algn="l" defTabSz="622300">
            <a:lnSpc>
              <a:spcPct val="90000"/>
            </a:lnSpc>
            <a:spcBef>
              <a:spcPct val="0"/>
            </a:spcBef>
            <a:spcAft>
              <a:spcPct val="15000"/>
            </a:spcAft>
            <a:buChar char="••"/>
          </a:pPr>
          <a:r>
            <a:rPr lang="en-US" sz="1400" kern="1200" dirty="0" err="1">
              <a:latin typeface="Times New Roman" panose="02020603050405020304" pitchFamily="18" charset="0"/>
              <a:cs typeface="Times New Roman" panose="02020603050405020304" pitchFamily="18" charset="0"/>
            </a:rPr>
            <a:t>Các</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kênh</a:t>
          </a:r>
          <a:r>
            <a:rPr lang="en-US" sz="1400" kern="1200" dirty="0">
              <a:latin typeface="Times New Roman" panose="02020603050405020304" pitchFamily="18" charset="0"/>
              <a:cs typeface="Times New Roman" panose="02020603050405020304" pitchFamily="18" charset="0"/>
            </a:rPr>
            <a:t> Facebook, Instagram, </a:t>
          </a:r>
          <a:r>
            <a:rPr lang="en-US" sz="1400" kern="1200" dirty="0" err="1">
              <a:latin typeface="Times New Roman" panose="02020603050405020304" pitchFamily="18" charset="0"/>
              <a:cs typeface="Times New Roman" panose="02020603050405020304" pitchFamily="18" charset="0"/>
            </a:rPr>
            <a:t>Zalo</a:t>
          </a:r>
          <a:r>
            <a:rPr lang="en-US" sz="1400" kern="1200" dirty="0">
              <a:latin typeface="Times New Roman" panose="02020603050405020304" pitchFamily="18" charset="0"/>
              <a:cs typeface="Times New Roman" panose="02020603050405020304" pitchFamily="18" charset="0"/>
            </a:rPr>
            <a:t>, Spotify… </a:t>
          </a:r>
          <a:r>
            <a:rPr lang="en-US" sz="1400" kern="1200" dirty="0" err="1">
              <a:latin typeface="Times New Roman" panose="02020603050405020304" pitchFamily="18" charset="0"/>
              <a:cs typeface="Times New Roman" panose="02020603050405020304" pitchFamily="18" charset="0"/>
            </a:rPr>
            <a:t>và</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các</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báo</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mạng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như</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Kênh</a:t>
          </a:r>
          <a:r>
            <a:rPr lang="en-US" sz="1400" kern="1200" dirty="0">
              <a:latin typeface="Times New Roman" panose="02020603050405020304" pitchFamily="18" charset="0"/>
              <a:cs typeface="Times New Roman" panose="02020603050405020304" pitchFamily="18" charset="0"/>
            </a:rPr>
            <a:t> 14, VN Express…</a:t>
          </a:r>
          <a:r>
            <a:rPr lang="en-US" sz="1400" kern="1200" dirty="0" err="1">
              <a:latin typeface="Times New Roman" panose="02020603050405020304" pitchFamily="18" charset="0"/>
              <a:cs typeface="Times New Roman" panose="02020603050405020304" pitchFamily="18" charset="0"/>
            </a:rPr>
            <a:t>được</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tận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dụng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để</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tạo</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độ</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hiểu</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biết</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nhất</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định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với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đối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tượng</a:t>
          </a:r>
          <a:r>
            <a:rPr lang="en-US" sz="1400" kern="1200" dirty="0">
              <a:latin typeface="Times New Roman" panose="02020603050405020304" pitchFamily="18" charset="0"/>
              <a:cs typeface="Times New Roman" panose="02020603050405020304" pitchFamily="18" charset="0"/>
            </a:rPr>
            <a:t>. </a:t>
          </a:r>
        </a:p>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Bên cạnh đó, các trang mua sắm trực tuyến có lượt truy cập đông đảo: Tiki, FPT Shop, Sendo… được khai thác để quảng cáo</a:t>
          </a:r>
        </a:p>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Có thể đo lường hiệu quả của từng kênh thông qua một công cụ tự động. Thường xuyên đo lường và điều chỉnh thông tin phù hợp với đối tượng sẽ khiến công tác tuyển sinh online thu về hiệu quả cao hơn.</a:t>
          </a:r>
        </a:p>
        <a:p>
          <a:pPr marL="114300" lvl="1" indent="-114300" algn="l" defTabSz="622300">
            <a:lnSpc>
              <a:spcPct val="90000"/>
            </a:lnSpc>
            <a:spcBef>
              <a:spcPct val="0"/>
            </a:spcBef>
            <a:spcAft>
              <a:spcPct val="15000"/>
            </a:spcAft>
            <a:buChar char="••"/>
          </a:pPr>
          <a:endParaRPr lang="en-US" sz="1400" kern="1200">
            <a:latin typeface="Times New Roman" panose="02020603050405020304" pitchFamily="18" charset="0"/>
            <a:cs typeface="Times New Roman" panose="02020603050405020304" pitchFamily="18" charset="0"/>
          </a:endParaRPr>
        </a:p>
      </dsp:txBody>
      <dsp:txXfrm>
        <a:off x="0" y="169399"/>
        <a:ext cx="11194473" cy="1940400"/>
      </dsp:txXfrm>
    </dsp:sp>
    <dsp:sp modelId="{F3A6A8CC-A5B4-413B-970D-0CD9DB3BD317}">
      <dsp:nvSpPr>
        <dsp:cNvPr id="0" name=""/>
        <dsp:cNvSpPr/>
      </dsp:nvSpPr>
      <dsp:spPr>
        <a:xfrm>
          <a:off x="490452" y="33731"/>
          <a:ext cx="9969752" cy="27645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6187" tIns="0" rIns="296187" bIns="0" numCol="1" spcCol="1270" anchor="ctr" anchorCtr="0">
          <a:noAutofit/>
        </a:bodyPr>
        <a:lstStyle/>
        <a:p>
          <a:pPr lvl="0" algn="l" defTabSz="711200">
            <a:lnSpc>
              <a:spcPct val="90000"/>
            </a:lnSpc>
            <a:spcBef>
              <a:spcPct val="0"/>
            </a:spcBef>
            <a:spcAft>
              <a:spcPct val="35000"/>
            </a:spcAft>
          </a:pPr>
          <a:r>
            <a:rPr lang="en-US" sz="1600" b="1" kern="1200" dirty="0" err="1">
              <a:latin typeface="Times New Roman" panose="02020603050405020304" pitchFamily="18" charset="0"/>
              <a:cs typeface="Times New Roman" panose="02020603050405020304" pitchFamily="18" charset="0"/>
            </a:rPr>
            <a:t>Áp</a:t>
          </a:r>
          <a:r>
            <a:rPr lang="en-US" sz="1600" b="1" kern="1200" dirty="0">
              <a:latin typeface="Times New Roman" panose="02020603050405020304" pitchFamily="18" charset="0"/>
              <a:cs typeface="Times New Roman" panose="02020603050405020304" pitchFamily="18" charset="0"/>
            </a:rPr>
            <a:t> </a:t>
          </a:r>
          <a:r>
            <a:rPr lang="en-US" sz="1600" b="1" kern="1200" dirty="0" err="1">
              <a:latin typeface="Times New Roman" panose="02020603050405020304" pitchFamily="18" charset="0"/>
              <a:cs typeface="Times New Roman" panose="02020603050405020304" pitchFamily="18" charset="0"/>
            </a:rPr>
            <a:t>dụng</a:t>
          </a:r>
          <a:r>
            <a:rPr lang="en-US" sz="1600" b="1" kern="1200" dirty="0">
              <a:latin typeface="Times New Roman" panose="02020603050405020304" pitchFamily="18" charset="0"/>
              <a:cs typeface="Times New Roman" panose="02020603050405020304" pitchFamily="18" charset="0"/>
            </a:rPr>
            <a:t> </a:t>
          </a:r>
          <a:r>
            <a:rPr lang="en-US" sz="1600" b="1" kern="1200" dirty="0" err="1">
              <a:latin typeface="Times New Roman" panose="02020603050405020304" pitchFamily="18" charset="0"/>
              <a:cs typeface="Times New Roman" panose="02020603050405020304" pitchFamily="18" charset="0"/>
            </a:rPr>
            <a:t>kênh</a:t>
          </a:r>
          <a:r>
            <a:rPr lang="en-US" sz="1600" b="1" kern="1200" dirty="0">
              <a:latin typeface="Times New Roman" panose="02020603050405020304" pitchFamily="18" charset="0"/>
              <a:cs typeface="Times New Roman" panose="02020603050405020304" pitchFamily="18" charset="0"/>
            </a:rPr>
            <a:t> Digital Marketing (</a:t>
          </a:r>
          <a:r>
            <a:rPr lang="en-US" sz="1600" b="1" kern="1200" dirty="0" err="1">
              <a:latin typeface="Times New Roman" panose="02020603050405020304" pitchFamily="18" charset="0"/>
              <a:cs typeface="Times New Roman" panose="02020603050405020304" pitchFamily="18" charset="0"/>
            </a:rPr>
            <a:t>Fanpage</a:t>
          </a:r>
          <a:r>
            <a:rPr lang="en-US" sz="1600" b="1" kern="1200" dirty="0">
              <a:latin typeface="Times New Roman" panose="02020603050405020304" pitchFamily="18" charset="0"/>
              <a:cs typeface="Times New Roman" panose="02020603050405020304" pitchFamily="18" charset="0"/>
            </a:rPr>
            <a:t> – Website – Social Media) </a:t>
          </a:r>
          <a:r>
            <a:rPr lang="en-US" sz="1600" b="1" kern="1200" dirty="0" err="1">
              <a:latin typeface="Times New Roman" panose="02020603050405020304" pitchFamily="18" charset="0"/>
              <a:cs typeface="Times New Roman" panose="02020603050405020304" pitchFamily="18" charset="0"/>
            </a:rPr>
            <a:t>vào</a:t>
          </a:r>
          <a:r>
            <a:rPr lang="en-US" sz="1600" b="1" kern="1200" dirty="0">
              <a:latin typeface="Times New Roman" panose="02020603050405020304" pitchFamily="18" charset="0"/>
              <a:cs typeface="Times New Roman" panose="02020603050405020304" pitchFamily="18" charset="0"/>
            </a:rPr>
            <a:t> </a:t>
          </a:r>
          <a:r>
            <a:rPr lang="en-US" sz="1600" b="1" kern="1200" dirty="0" err="1">
              <a:latin typeface="Times New Roman" panose="02020603050405020304" pitchFamily="18" charset="0"/>
              <a:cs typeface="Times New Roman" panose="02020603050405020304" pitchFamily="18" charset="0"/>
            </a:rPr>
            <a:t>việc</a:t>
          </a:r>
          <a:r>
            <a:rPr lang="en-US" sz="1600" b="1" kern="1200" dirty="0">
              <a:latin typeface="Times New Roman" panose="02020603050405020304" pitchFamily="18" charset="0"/>
              <a:cs typeface="Times New Roman" panose="02020603050405020304" pitchFamily="18" charset="0"/>
            </a:rPr>
            <a:t> </a:t>
          </a:r>
          <a:r>
            <a:rPr lang="en-US" sz="1600" b="1" kern="1200" dirty="0" err="1">
              <a:latin typeface="Times New Roman" panose="02020603050405020304" pitchFamily="18" charset="0"/>
              <a:cs typeface="Times New Roman" panose="02020603050405020304" pitchFamily="18" charset="0"/>
            </a:rPr>
            <a:t>tối</a:t>
          </a:r>
          <a:r>
            <a:rPr lang="en-US" sz="1600" b="1" kern="1200" dirty="0">
              <a:latin typeface="Times New Roman" panose="02020603050405020304" pitchFamily="18" charset="0"/>
              <a:cs typeface="Times New Roman" panose="02020603050405020304" pitchFamily="18" charset="0"/>
            </a:rPr>
            <a:t> </a:t>
          </a:r>
          <a:r>
            <a:rPr lang="en-US" sz="1600" b="1" kern="1200" dirty="0" err="1">
              <a:latin typeface="Times New Roman" panose="02020603050405020304" pitchFamily="18" charset="0"/>
              <a:cs typeface="Times New Roman" panose="02020603050405020304" pitchFamily="18" charset="0"/>
            </a:rPr>
            <a:t>ưu</a:t>
          </a:r>
          <a:r>
            <a:rPr lang="en-US" sz="1600" b="1" kern="1200" dirty="0">
              <a:latin typeface="Times New Roman" panose="02020603050405020304" pitchFamily="18" charset="0"/>
              <a:cs typeface="Times New Roman" panose="02020603050405020304" pitchFamily="18" charset="0"/>
            </a:rPr>
            <a:t> </a:t>
          </a:r>
          <a:r>
            <a:rPr lang="en-US" sz="1600" b="1" kern="1200" dirty="0" err="1">
              <a:latin typeface="Times New Roman" panose="02020603050405020304" pitchFamily="18" charset="0"/>
              <a:cs typeface="Times New Roman" panose="02020603050405020304" pitchFamily="18" charset="0"/>
            </a:rPr>
            <a:t>hiệu</a:t>
          </a:r>
          <a:r>
            <a:rPr lang="en-US" sz="1600" b="1" kern="1200" dirty="0">
              <a:latin typeface="Times New Roman" panose="02020603050405020304" pitchFamily="18" charset="0"/>
              <a:cs typeface="Times New Roman" panose="02020603050405020304" pitchFamily="18" charset="0"/>
            </a:rPr>
            <a:t> </a:t>
          </a:r>
          <a:r>
            <a:rPr lang="en-US" sz="1600" b="1" kern="1200" dirty="0" err="1">
              <a:latin typeface="Times New Roman" panose="02020603050405020304" pitchFamily="18" charset="0"/>
              <a:cs typeface="Times New Roman" panose="02020603050405020304" pitchFamily="18" charset="0"/>
            </a:rPr>
            <a:t>quả</a:t>
          </a:r>
          <a:r>
            <a:rPr lang="en-US" sz="1600" b="1" kern="1200" dirty="0">
              <a:latin typeface="Times New Roman" panose="02020603050405020304" pitchFamily="18" charset="0"/>
              <a:cs typeface="Times New Roman" panose="02020603050405020304" pitchFamily="18" charset="0"/>
            </a:rPr>
            <a:t> </a:t>
          </a:r>
          <a:r>
            <a:rPr lang="en-US" sz="1600" b="1" kern="1200" dirty="0" err="1">
              <a:latin typeface="Times New Roman" panose="02020603050405020304" pitchFamily="18" charset="0"/>
              <a:cs typeface="Times New Roman" panose="02020603050405020304" pitchFamily="18" charset="0"/>
            </a:rPr>
            <a:t>tuyển</a:t>
          </a:r>
          <a:r>
            <a:rPr lang="en-US" sz="1600" b="1" kern="1200" dirty="0">
              <a:latin typeface="Times New Roman" panose="02020603050405020304" pitchFamily="18" charset="0"/>
              <a:cs typeface="Times New Roman" panose="02020603050405020304" pitchFamily="18" charset="0"/>
            </a:rPr>
            <a:t> </a:t>
          </a:r>
          <a:r>
            <a:rPr lang="en-US" sz="1600" b="1" kern="1200" dirty="0" err="1">
              <a:latin typeface="Times New Roman" panose="02020603050405020304" pitchFamily="18" charset="0"/>
              <a:cs typeface="Times New Roman" panose="02020603050405020304" pitchFamily="18" charset="0"/>
            </a:rPr>
            <a:t>sinh</a:t>
          </a:r>
          <a:r>
            <a:rPr lang="en-US" sz="1600" b="1" kern="1200" dirty="0">
              <a:latin typeface="Times New Roman" panose="02020603050405020304" pitchFamily="18" charset="0"/>
              <a:cs typeface="Times New Roman" panose="02020603050405020304" pitchFamily="18" charset="0"/>
            </a:rPr>
            <a:t> </a:t>
          </a:r>
        </a:p>
      </dsp:txBody>
      <dsp:txXfrm>
        <a:off x="503947" y="47226"/>
        <a:ext cx="9942762" cy="249460"/>
      </dsp:txXfrm>
    </dsp:sp>
    <dsp:sp modelId="{7308D44C-ED0F-4299-9D50-48B0BC288774}">
      <dsp:nvSpPr>
        <dsp:cNvPr id="0" name=""/>
        <dsp:cNvSpPr/>
      </dsp:nvSpPr>
      <dsp:spPr>
        <a:xfrm>
          <a:off x="0" y="2331559"/>
          <a:ext cx="11194473" cy="72765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8815" tIns="229108" rIns="868815"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Thiết lập hệ thống dịch vụ trực tuyến mức độ </a:t>
          </a:r>
        </a:p>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Cung cấp ứng dụng tuyển sinh dùng trên thiết bị điện thoại di động (APP)</a:t>
          </a:r>
        </a:p>
      </dsp:txBody>
      <dsp:txXfrm>
        <a:off x="0" y="2331559"/>
        <a:ext cx="11194473" cy="727650"/>
      </dsp:txXfrm>
    </dsp:sp>
    <dsp:sp modelId="{89F81CDE-F049-44FD-A8DF-8EBE23A067ED}">
      <dsp:nvSpPr>
        <dsp:cNvPr id="0" name=""/>
        <dsp:cNvSpPr/>
      </dsp:nvSpPr>
      <dsp:spPr>
        <a:xfrm>
          <a:off x="559723" y="2169199"/>
          <a:ext cx="9042503"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6187" tIns="0" rIns="296187" bIns="0" numCol="1" spcCol="1270" anchor="ctr" anchorCtr="0">
          <a:noAutofit/>
        </a:bodyPr>
        <a:lstStyle/>
        <a:p>
          <a:pPr lvl="0" algn="l" defTabSz="711200">
            <a:lnSpc>
              <a:spcPct val="90000"/>
            </a:lnSpc>
            <a:spcBef>
              <a:spcPct val="0"/>
            </a:spcBef>
            <a:spcAft>
              <a:spcPct val="35000"/>
            </a:spcAft>
          </a:pPr>
          <a:r>
            <a:rPr lang="en-US" sz="1600" b="1" kern="1200">
              <a:latin typeface="Times New Roman" panose="02020603050405020304" pitchFamily="18" charset="0"/>
              <a:cs typeface="Times New Roman" panose="02020603050405020304" pitchFamily="18" charset="0"/>
            </a:rPr>
            <a:t>Đưa Trí tuệ nhân tạo (AI) vào hoạt động tuyển sinh</a:t>
          </a:r>
        </a:p>
      </dsp:txBody>
      <dsp:txXfrm>
        <a:off x="575575" y="2185051"/>
        <a:ext cx="9010799" cy="293016"/>
      </dsp:txXfrm>
    </dsp:sp>
    <dsp:sp modelId="{06CB50AD-0C5C-48D0-8048-421EA38DA0C0}">
      <dsp:nvSpPr>
        <dsp:cNvPr id="0" name=""/>
        <dsp:cNvSpPr/>
      </dsp:nvSpPr>
      <dsp:spPr>
        <a:xfrm>
          <a:off x="0" y="3280969"/>
          <a:ext cx="11194473" cy="72765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8815" tIns="229108" rIns="868815"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Trực tuyến (chuyển khoản, internet banking, SMS banking, cổng thanh toán bằng ứng dụng điện thoại thông minh); </a:t>
          </a:r>
        </a:p>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 Tại chỗ (thẻ ATM, thẻ tín dụng).</a:t>
          </a:r>
        </a:p>
      </dsp:txBody>
      <dsp:txXfrm>
        <a:off x="0" y="3280969"/>
        <a:ext cx="11194473" cy="727650"/>
      </dsp:txXfrm>
    </dsp:sp>
    <dsp:sp modelId="{2EFBAC38-0538-46AE-B1AA-EC19F6559896}">
      <dsp:nvSpPr>
        <dsp:cNvPr id="0" name=""/>
        <dsp:cNvSpPr/>
      </dsp:nvSpPr>
      <dsp:spPr>
        <a:xfrm>
          <a:off x="559723" y="3118609"/>
          <a:ext cx="9042503"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6187" tIns="0" rIns="296187" bIns="0" numCol="1" spcCol="1270" anchor="ctr" anchorCtr="0">
          <a:noAutofit/>
        </a:bodyPr>
        <a:lstStyle/>
        <a:p>
          <a:pPr lvl="0" algn="l" defTabSz="711200">
            <a:lnSpc>
              <a:spcPct val="90000"/>
            </a:lnSpc>
            <a:spcBef>
              <a:spcPct val="0"/>
            </a:spcBef>
            <a:spcAft>
              <a:spcPct val="35000"/>
            </a:spcAft>
          </a:pPr>
          <a:r>
            <a:rPr lang="en-US" sz="1600" b="1" kern="1200">
              <a:latin typeface="Times New Roman" panose="02020603050405020304" pitchFamily="18" charset="0"/>
              <a:cs typeface="Times New Roman" panose="02020603050405020304" pitchFamily="18" charset="0"/>
            </a:rPr>
            <a:t>Mở rộng việc thanh toán lệ phí và học phí bằng các hình thức</a:t>
          </a:r>
          <a:endParaRPr lang="en-US" sz="1600" kern="1200">
            <a:latin typeface="Times New Roman" panose="02020603050405020304" pitchFamily="18" charset="0"/>
            <a:cs typeface="Times New Roman" panose="02020603050405020304" pitchFamily="18" charset="0"/>
          </a:endParaRPr>
        </a:p>
      </dsp:txBody>
      <dsp:txXfrm>
        <a:off x="575575" y="3134461"/>
        <a:ext cx="9010799" cy="293016"/>
      </dsp:txXfrm>
    </dsp:sp>
    <dsp:sp modelId="{AE860E6A-2216-4800-8BA2-E07A0A7B23E8}">
      <dsp:nvSpPr>
        <dsp:cNvPr id="0" name=""/>
        <dsp:cNvSpPr/>
      </dsp:nvSpPr>
      <dsp:spPr>
        <a:xfrm>
          <a:off x="0" y="4230379"/>
          <a:ext cx="11194473" cy="138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8815" tIns="229108" rIns="868815"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Đăng ký xét tuyển trực tuyến </a:t>
          </a:r>
        </a:p>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Nộp hồ sơ làm thủ tục nhập học trực tuyến </a:t>
          </a:r>
        </a:p>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Đóng lệ phí và học phí trực tuyến </a:t>
          </a:r>
        </a:p>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Xếp lớp tự động và báo kết quả </a:t>
          </a:r>
        </a:p>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Ứng dụng Chatbot vào công tác tư vấn 	</a:t>
          </a:r>
        </a:p>
      </dsp:txBody>
      <dsp:txXfrm>
        <a:off x="0" y="4230379"/>
        <a:ext cx="11194473" cy="1386000"/>
      </dsp:txXfrm>
    </dsp:sp>
    <dsp:sp modelId="{5235BCDD-315D-4687-85BA-A8C81D693D73}">
      <dsp:nvSpPr>
        <dsp:cNvPr id="0" name=""/>
        <dsp:cNvSpPr/>
      </dsp:nvSpPr>
      <dsp:spPr>
        <a:xfrm>
          <a:off x="559723" y="4068019"/>
          <a:ext cx="9042503"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6187" tIns="0" rIns="296187" bIns="0" numCol="1" spcCol="1270" anchor="ctr" anchorCtr="0">
          <a:noAutofit/>
        </a:bodyPr>
        <a:lstStyle/>
        <a:p>
          <a:pPr lvl="0" algn="l" defTabSz="711200">
            <a:lnSpc>
              <a:spcPct val="90000"/>
            </a:lnSpc>
            <a:spcBef>
              <a:spcPct val="0"/>
            </a:spcBef>
            <a:spcAft>
              <a:spcPct val="35000"/>
            </a:spcAft>
          </a:pPr>
          <a:r>
            <a:rPr lang="en-US" sz="1600" b="1" kern="1200">
              <a:latin typeface="Times New Roman" panose="02020603050405020304" pitchFamily="18" charset="0"/>
              <a:cs typeface="Times New Roman" panose="02020603050405020304" pitchFamily="18" charset="0"/>
            </a:rPr>
            <a:t>Quy trình tuyển sinh được cụ thể hóa:</a:t>
          </a:r>
          <a:endParaRPr lang="en-US" sz="1600" kern="1200">
            <a:latin typeface="Times New Roman" panose="02020603050405020304" pitchFamily="18" charset="0"/>
            <a:cs typeface="Times New Roman" panose="02020603050405020304" pitchFamily="18" charset="0"/>
          </a:endParaRPr>
        </a:p>
      </dsp:txBody>
      <dsp:txXfrm>
        <a:off x="575575" y="4083871"/>
        <a:ext cx="9010799" cy="2930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A46FD-3828-4B0A-BFE0-70C6C11F336B}">
      <dsp:nvSpPr>
        <dsp:cNvPr id="0" name=""/>
        <dsp:cNvSpPr/>
      </dsp:nvSpPr>
      <dsp:spPr>
        <a:xfrm rot="5400000">
          <a:off x="-245635" y="246082"/>
          <a:ext cx="1637567" cy="114629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a:t>1</a:t>
          </a:r>
        </a:p>
      </dsp:txBody>
      <dsp:txXfrm rot="-5400000">
        <a:off x="1" y="573596"/>
        <a:ext cx="1146297" cy="491270"/>
      </dsp:txXfrm>
    </dsp:sp>
    <dsp:sp modelId="{F36CD496-AE60-417C-8629-0E0CB50870E7}">
      <dsp:nvSpPr>
        <dsp:cNvPr id="0" name=""/>
        <dsp:cNvSpPr/>
      </dsp:nvSpPr>
      <dsp:spPr>
        <a:xfrm rot="5400000">
          <a:off x="5527339" y="-4380594"/>
          <a:ext cx="1064418" cy="982650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1" kern="1200" dirty="0" err="1"/>
            <a:t>Xây</a:t>
          </a:r>
          <a:r>
            <a:rPr lang="en-US" sz="3200" b="1" kern="1200" dirty="0"/>
            <a:t> </a:t>
          </a:r>
          <a:r>
            <a:rPr lang="en-US" sz="3200" b="1" kern="1200" dirty="0" err="1"/>
            <a:t>dựng</a:t>
          </a:r>
          <a:r>
            <a:rPr lang="en-US" sz="3200" b="1" kern="1200" dirty="0"/>
            <a:t> </a:t>
          </a:r>
          <a:r>
            <a:rPr lang="en-US" sz="3200" b="1" kern="1200" dirty="0" err="1"/>
            <a:t>phần</a:t>
          </a:r>
          <a:r>
            <a:rPr lang="en-US" sz="3200" b="1" kern="1200" dirty="0"/>
            <a:t> </a:t>
          </a:r>
          <a:r>
            <a:rPr lang="en-US" sz="3200" b="1" kern="1200" dirty="0" err="1"/>
            <a:t>mềm</a:t>
          </a:r>
          <a:r>
            <a:rPr lang="en-US" sz="3200" b="1" kern="1200" dirty="0"/>
            <a:t> </a:t>
          </a:r>
          <a:r>
            <a:rPr lang="en-US" sz="3200" b="1" kern="1200" dirty="0" err="1"/>
            <a:t>quản</a:t>
          </a:r>
          <a:r>
            <a:rPr lang="en-US" sz="3200" b="1" kern="1200" dirty="0"/>
            <a:t> </a:t>
          </a:r>
          <a:r>
            <a:rPr lang="en-US" sz="3200" b="1" kern="1200" dirty="0" err="1"/>
            <a:t>lý</a:t>
          </a:r>
          <a:r>
            <a:rPr lang="en-US" sz="3200" b="1" kern="1200" dirty="0"/>
            <a:t> </a:t>
          </a:r>
          <a:r>
            <a:rPr lang="en-US" sz="3200" b="1" kern="1200" dirty="0" err="1"/>
            <a:t>đào</a:t>
          </a:r>
          <a:r>
            <a:rPr lang="en-US" sz="3200" b="1" kern="1200" dirty="0"/>
            <a:t> </a:t>
          </a:r>
          <a:r>
            <a:rPr lang="en-US" sz="3200" b="1" kern="1200" dirty="0" err="1"/>
            <a:t>tạo</a:t>
          </a:r>
          <a:r>
            <a:rPr lang="en-US" sz="3200" b="1" kern="1200" dirty="0"/>
            <a:t> </a:t>
          </a:r>
          <a:r>
            <a:rPr lang="en-US" sz="3200" b="1" kern="1200" dirty="0" err="1"/>
            <a:t>thông</a:t>
          </a:r>
          <a:r>
            <a:rPr lang="en-US" sz="3200" b="1" kern="1200" dirty="0"/>
            <a:t> minh, </a:t>
          </a:r>
          <a:r>
            <a:rPr lang="en-US" sz="3200" b="1" kern="1200" dirty="0" err="1"/>
            <a:t>linh</a:t>
          </a:r>
          <a:r>
            <a:rPr lang="en-US" sz="3200" b="1" kern="1200" dirty="0"/>
            <a:t> </a:t>
          </a:r>
          <a:r>
            <a:rPr lang="en-US" sz="3200" b="1" kern="1200" dirty="0" err="1"/>
            <a:t>hoạt</a:t>
          </a:r>
          <a:endParaRPr lang="en-US" sz="3200" kern="1200" dirty="0"/>
        </a:p>
      </dsp:txBody>
      <dsp:txXfrm rot="-5400000">
        <a:off x="1146298" y="52408"/>
        <a:ext cx="9774541" cy="960496"/>
      </dsp:txXfrm>
    </dsp:sp>
    <dsp:sp modelId="{9F40FD81-50E2-49C3-BDCB-FB6FD794DD3E}">
      <dsp:nvSpPr>
        <dsp:cNvPr id="0" name=""/>
        <dsp:cNvSpPr/>
      </dsp:nvSpPr>
      <dsp:spPr>
        <a:xfrm rot="5400000">
          <a:off x="-245635" y="1689832"/>
          <a:ext cx="1637567" cy="114629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a:t>2</a:t>
          </a:r>
        </a:p>
      </dsp:txBody>
      <dsp:txXfrm rot="-5400000">
        <a:off x="1" y="2017346"/>
        <a:ext cx="1146297" cy="491270"/>
      </dsp:txXfrm>
    </dsp:sp>
    <dsp:sp modelId="{D27592E6-BCD7-4423-8C96-AA9DB51C48BF}">
      <dsp:nvSpPr>
        <dsp:cNvPr id="0" name=""/>
        <dsp:cNvSpPr/>
      </dsp:nvSpPr>
      <dsp:spPr>
        <a:xfrm rot="5400000">
          <a:off x="5527339" y="-2936844"/>
          <a:ext cx="1064418" cy="982650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1" kern="1200" dirty="0" err="1"/>
            <a:t>Mở</a:t>
          </a:r>
          <a:r>
            <a:rPr lang="en-US" sz="3200" b="1" kern="1200" dirty="0"/>
            <a:t> </a:t>
          </a:r>
          <a:r>
            <a:rPr lang="en-US" sz="3200" b="1" kern="1200" dirty="0" err="1"/>
            <a:t>rộng</a:t>
          </a:r>
          <a:r>
            <a:rPr lang="en-US" sz="3200" b="1" kern="1200" dirty="0"/>
            <a:t> </a:t>
          </a:r>
          <a:r>
            <a:rPr lang="en-US" sz="3200" b="1" kern="1200" dirty="0" err="1"/>
            <a:t>việc</a:t>
          </a:r>
          <a:r>
            <a:rPr lang="en-US" sz="3200" b="1" kern="1200" dirty="0"/>
            <a:t> </a:t>
          </a:r>
          <a:r>
            <a:rPr lang="en-US" sz="3200" b="1" kern="1200" dirty="0" err="1"/>
            <a:t>thanh</a:t>
          </a:r>
          <a:r>
            <a:rPr lang="en-US" sz="3200" b="1" kern="1200" dirty="0"/>
            <a:t> </a:t>
          </a:r>
          <a:r>
            <a:rPr lang="en-US" sz="3200" b="1" kern="1200" dirty="0" err="1"/>
            <a:t>toán</a:t>
          </a:r>
          <a:r>
            <a:rPr lang="en-US" sz="3200" b="1" kern="1200" dirty="0"/>
            <a:t> </a:t>
          </a:r>
          <a:r>
            <a:rPr lang="en-US" sz="3200" b="1" kern="1200" dirty="0" err="1"/>
            <a:t>lệ</a:t>
          </a:r>
          <a:r>
            <a:rPr lang="en-US" sz="3200" b="1" kern="1200" dirty="0"/>
            <a:t> </a:t>
          </a:r>
          <a:r>
            <a:rPr lang="en-US" sz="3200" b="1" kern="1200" dirty="0" err="1"/>
            <a:t>phí</a:t>
          </a:r>
          <a:r>
            <a:rPr lang="en-US" sz="3200" b="1" kern="1200" dirty="0"/>
            <a:t> </a:t>
          </a:r>
          <a:r>
            <a:rPr lang="en-US" sz="3200" b="1" kern="1200" dirty="0" err="1"/>
            <a:t>và</a:t>
          </a:r>
          <a:r>
            <a:rPr lang="en-US" sz="3200" b="1" kern="1200" dirty="0"/>
            <a:t> </a:t>
          </a:r>
          <a:r>
            <a:rPr lang="en-US" sz="3200" b="1" kern="1200" dirty="0" err="1"/>
            <a:t>học</a:t>
          </a:r>
          <a:r>
            <a:rPr lang="en-US" sz="3200" b="1" kern="1200" dirty="0"/>
            <a:t> </a:t>
          </a:r>
          <a:r>
            <a:rPr lang="en-US" sz="3200" b="1" kern="1200" dirty="0" err="1"/>
            <a:t>phí</a:t>
          </a:r>
          <a:r>
            <a:rPr lang="en-US" sz="3200" b="1" kern="1200" dirty="0"/>
            <a:t> </a:t>
          </a:r>
          <a:r>
            <a:rPr lang="en-US" sz="3200" b="1" kern="1200" dirty="0" err="1"/>
            <a:t>bằng</a:t>
          </a:r>
          <a:r>
            <a:rPr lang="en-US" sz="3200" b="1" kern="1200" dirty="0"/>
            <a:t> </a:t>
          </a:r>
          <a:r>
            <a:rPr lang="en-US" sz="3200" b="1" kern="1200" dirty="0" err="1"/>
            <a:t>các</a:t>
          </a:r>
          <a:r>
            <a:rPr lang="en-US" sz="3200" b="1" kern="1200" dirty="0"/>
            <a:t> </a:t>
          </a:r>
          <a:r>
            <a:rPr lang="en-US" sz="3200" b="1" kern="1200" dirty="0" err="1"/>
            <a:t>hình</a:t>
          </a:r>
          <a:r>
            <a:rPr lang="en-US" sz="3200" b="1" kern="1200" dirty="0"/>
            <a:t> </a:t>
          </a:r>
          <a:r>
            <a:rPr lang="en-US" sz="3200" b="1" kern="1200" dirty="0" err="1"/>
            <a:t>thức</a:t>
          </a:r>
          <a:r>
            <a:rPr lang="en-US" sz="3200" b="1" kern="1200" dirty="0"/>
            <a:t> </a:t>
          </a:r>
          <a:r>
            <a:rPr lang="en-US" sz="3200" b="1" kern="1200" dirty="0" err="1"/>
            <a:t>áp</a:t>
          </a:r>
          <a:r>
            <a:rPr lang="en-US" sz="3200" b="1" kern="1200" dirty="0"/>
            <a:t> </a:t>
          </a:r>
          <a:r>
            <a:rPr lang="en-US" sz="3200" b="1" kern="1200" dirty="0" err="1"/>
            <a:t>dụng</a:t>
          </a:r>
          <a:r>
            <a:rPr lang="en-US" sz="3200" b="1" kern="1200" dirty="0"/>
            <a:t> </a:t>
          </a:r>
          <a:r>
            <a:rPr lang="en-US" sz="3200" b="1" kern="1200" dirty="0" err="1"/>
            <a:t>công</a:t>
          </a:r>
          <a:r>
            <a:rPr lang="en-US" sz="3200" b="1" kern="1200" dirty="0"/>
            <a:t> </a:t>
          </a:r>
          <a:r>
            <a:rPr lang="en-US" sz="3200" b="1" kern="1200" dirty="0" err="1"/>
            <a:t>nghệ</a:t>
          </a:r>
          <a:r>
            <a:rPr lang="en-US" sz="3200" b="1" kern="1200" dirty="0"/>
            <a:t> 4.0  </a:t>
          </a:r>
          <a:endParaRPr lang="en-US" sz="3200" kern="1200" dirty="0"/>
        </a:p>
      </dsp:txBody>
      <dsp:txXfrm rot="-5400000">
        <a:off x="1146298" y="1496158"/>
        <a:ext cx="9774541" cy="960496"/>
      </dsp:txXfrm>
    </dsp:sp>
    <dsp:sp modelId="{212ADDE3-A1BC-443E-8024-04835D6C1321}">
      <dsp:nvSpPr>
        <dsp:cNvPr id="0" name=""/>
        <dsp:cNvSpPr/>
      </dsp:nvSpPr>
      <dsp:spPr>
        <a:xfrm rot="5400000">
          <a:off x="-245635" y="3133582"/>
          <a:ext cx="1637567" cy="114629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a:t>3</a:t>
          </a:r>
        </a:p>
      </dsp:txBody>
      <dsp:txXfrm rot="-5400000">
        <a:off x="1" y="3461096"/>
        <a:ext cx="1146297" cy="491270"/>
      </dsp:txXfrm>
    </dsp:sp>
    <dsp:sp modelId="{37162F2E-5798-40C9-AD27-AFE01F1185CD}">
      <dsp:nvSpPr>
        <dsp:cNvPr id="0" name=""/>
        <dsp:cNvSpPr/>
      </dsp:nvSpPr>
      <dsp:spPr>
        <a:xfrm rot="5400000">
          <a:off x="5527339" y="-1493094"/>
          <a:ext cx="1064418" cy="982650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1" kern="1200"/>
            <a:t>Quy trình đào tạo được cụ thể hóa</a:t>
          </a:r>
          <a:endParaRPr lang="en-US" sz="3200" kern="1200"/>
        </a:p>
      </dsp:txBody>
      <dsp:txXfrm rot="-5400000">
        <a:off x="1146298" y="2939908"/>
        <a:ext cx="9774541" cy="9604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0E8445-68A1-4FC5-A16B-413F3CE610C3}">
      <dsp:nvSpPr>
        <dsp:cNvPr id="0" name=""/>
        <dsp:cNvSpPr/>
      </dsp:nvSpPr>
      <dsp:spPr>
        <a:xfrm>
          <a:off x="1437346" y="0"/>
          <a:ext cx="8098107" cy="506131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89769C-8D42-40A6-AC33-9390CD9526C6}">
      <dsp:nvSpPr>
        <dsp:cNvPr id="0" name=""/>
        <dsp:cNvSpPr/>
      </dsp:nvSpPr>
      <dsp:spPr>
        <a:xfrm>
          <a:off x="3320156" y="2758417"/>
          <a:ext cx="283433" cy="28343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70102A-17AF-40D4-8FD4-26AC434C6086}">
      <dsp:nvSpPr>
        <dsp:cNvPr id="0" name=""/>
        <dsp:cNvSpPr/>
      </dsp:nvSpPr>
      <dsp:spPr>
        <a:xfrm>
          <a:off x="3461873" y="2900134"/>
          <a:ext cx="2631884" cy="2161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186" tIns="0" rIns="0" bIns="0" numCol="1" spcCol="1270" anchor="t" anchorCtr="0">
          <a:noAutofit/>
        </a:bodyPr>
        <a:lstStyle/>
        <a:p>
          <a:pPr lvl="0" algn="l" defTabSz="1511300">
            <a:lnSpc>
              <a:spcPct val="90000"/>
            </a:lnSpc>
            <a:spcBef>
              <a:spcPct val="0"/>
            </a:spcBef>
            <a:spcAft>
              <a:spcPct val="35000"/>
            </a:spcAft>
          </a:pPr>
          <a:r>
            <a:rPr lang="en-US" sz="3400" b="0" kern="1200">
              <a:latin typeface="Times New Roman" panose="02020603050405020304" pitchFamily="18" charset="0"/>
              <a:cs typeface="Times New Roman" panose="02020603050405020304" pitchFamily="18" charset="0"/>
            </a:rPr>
            <a:t>Thiết kế trang web để HSSV có thể đăng ký trực tuyến</a:t>
          </a:r>
        </a:p>
      </dsp:txBody>
      <dsp:txXfrm>
        <a:off x="3461873" y="2900134"/>
        <a:ext cx="2631884" cy="2161182"/>
      </dsp:txXfrm>
    </dsp:sp>
    <dsp:sp modelId="{BEFBD6E2-A244-48FD-B4D0-67461895B9CE}">
      <dsp:nvSpPr>
        <dsp:cNvPr id="0" name=""/>
        <dsp:cNvSpPr/>
      </dsp:nvSpPr>
      <dsp:spPr>
        <a:xfrm>
          <a:off x="5931795" y="1467781"/>
          <a:ext cx="485886" cy="48588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B20070-CF3C-4A44-BCFE-3B694804BD85}">
      <dsp:nvSpPr>
        <dsp:cNvPr id="0" name=""/>
        <dsp:cNvSpPr/>
      </dsp:nvSpPr>
      <dsp:spPr>
        <a:xfrm>
          <a:off x="6211440" y="1710725"/>
          <a:ext cx="2558481" cy="3350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7461" tIns="0" rIns="0" bIns="0" numCol="1" spcCol="1270" anchor="t" anchorCtr="0">
          <a:noAutofit/>
        </a:bodyPr>
        <a:lstStyle/>
        <a:p>
          <a:pPr lvl="0" algn="l" defTabSz="1511300">
            <a:lnSpc>
              <a:spcPct val="90000"/>
            </a:lnSpc>
            <a:spcBef>
              <a:spcPct val="0"/>
            </a:spcBef>
            <a:spcAft>
              <a:spcPct val="35000"/>
            </a:spcAft>
          </a:pPr>
          <a:r>
            <a:rPr lang="en-US" sz="3400" b="0" kern="1200">
              <a:latin typeface="Times New Roman" panose="02020603050405020304" pitchFamily="18" charset="0"/>
              <a:cs typeface="Times New Roman" panose="02020603050405020304" pitchFamily="18" charset="0"/>
            </a:rPr>
            <a:t>Cung cấp ứng dụng hành chính (APP) dùng trên thiết bị điện thoại di động</a:t>
          </a:r>
        </a:p>
      </dsp:txBody>
      <dsp:txXfrm>
        <a:off x="6211440" y="1710725"/>
        <a:ext cx="2558481" cy="3350591"/>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2" y="2"/>
            <a:ext cx="3169919" cy="480060"/>
          </a:xfrm>
          <a:prstGeom prst="rect">
            <a:avLst/>
          </a:prstGeom>
        </p:spPr>
        <p:txBody>
          <a:bodyPr vert="horz" lIns="94741" tIns="47370" rIns="94741" bIns="47370" rtlCol="0"/>
          <a:lstStyle>
            <a:lvl1pPr algn="l">
              <a:defRPr sz="1200"/>
            </a:lvl1pPr>
          </a:lstStyle>
          <a:p>
            <a:endParaRPr lang="fr-FR"/>
          </a:p>
        </p:txBody>
      </p:sp>
      <p:sp>
        <p:nvSpPr>
          <p:cNvPr id="3" name="Espace réservé de la date 2"/>
          <p:cNvSpPr>
            <a:spLocks noGrp="1"/>
          </p:cNvSpPr>
          <p:nvPr>
            <p:ph type="dt" sz="quarter" idx="1"/>
          </p:nvPr>
        </p:nvSpPr>
        <p:spPr>
          <a:xfrm>
            <a:off x="4143588" y="2"/>
            <a:ext cx="3169919" cy="480060"/>
          </a:xfrm>
          <a:prstGeom prst="rect">
            <a:avLst/>
          </a:prstGeom>
        </p:spPr>
        <p:txBody>
          <a:bodyPr vert="horz" lIns="94741" tIns="47370" rIns="94741" bIns="47370" rtlCol="0"/>
          <a:lstStyle>
            <a:lvl1pPr algn="r">
              <a:defRPr sz="1200"/>
            </a:lvl1pPr>
          </a:lstStyle>
          <a:p>
            <a:fld id="{917F144A-EE27-3549-87FA-5E95E8135526}" type="datetimeFigureOut">
              <a:rPr lang="fr-FR" smtClean="0"/>
              <a:t>10/07/2020</a:t>
            </a:fld>
            <a:endParaRPr lang="fr-FR"/>
          </a:p>
        </p:txBody>
      </p:sp>
      <p:sp>
        <p:nvSpPr>
          <p:cNvPr id="4" name="Espace réservé du pied de page 3"/>
          <p:cNvSpPr>
            <a:spLocks noGrp="1"/>
          </p:cNvSpPr>
          <p:nvPr>
            <p:ph type="ftr" sz="quarter" idx="2"/>
          </p:nvPr>
        </p:nvSpPr>
        <p:spPr>
          <a:xfrm>
            <a:off x="2" y="9119475"/>
            <a:ext cx="3169919" cy="480060"/>
          </a:xfrm>
          <a:prstGeom prst="rect">
            <a:avLst/>
          </a:prstGeom>
        </p:spPr>
        <p:txBody>
          <a:bodyPr vert="horz" lIns="94741" tIns="47370" rIns="94741" bIns="4737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4143588" y="9119475"/>
            <a:ext cx="3169919" cy="480060"/>
          </a:xfrm>
          <a:prstGeom prst="rect">
            <a:avLst/>
          </a:prstGeom>
        </p:spPr>
        <p:txBody>
          <a:bodyPr vert="horz" lIns="94741" tIns="47370" rIns="94741" bIns="47370" rtlCol="0" anchor="b"/>
          <a:lstStyle>
            <a:lvl1pPr algn="r">
              <a:defRPr sz="1200"/>
            </a:lvl1pPr>
          </a:lstStyle>
          <a:p>
            <a:fld id="{93E3FF24-559F-B148-A234-F29FC9F82B95}" type="slidenum">
              <a:rPr lang="fr-FR" smtClean="0"/>
              <a:t>‹#›</a:t>
            </a:fld>
            <a:endParaRPr lang="fr-FR"/>
          </a:p>
        </p:txBody>
      </p:sp>
    </p:spTree>
    <p:extLst>
      <p:ext uri="{BB962C8B-B14F-4D97-AF65-F5344CB8AC3E}">
        <p14:creationId xmlns:p14="http://schemas.microsoft.com/office/powerpoint/2010/main" val="35045146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2" y="0"/>
            <a:ext cx="3169919" cy="481728"/>
          </a:xfrm>
          <a:prstGeom prst="rect">
            <a:avLst/>
          </a:prstGeom>
        </p:spPr>
        <p:txBody>
          <a:bodyPr vert="horz" lIns="94741" tIns="47370" rIns="94741" bIns="47370" rtlCol="0"/>
          <a:lstStyle>
            <a:lvl1pPr algn="l">
              <a:defRPr sz="1200"/>
            </a:lvl1pPr>
          </a:lstStyle>
          <a:p>
            <a:endParaRPr lang="fr-FR"/>
          </a:p>
        </p:txBody>
      </p:sp>
      <p:sp>
        <p:nvSpPr>
          <p:cNvPr id="3" name="Espace réservé de la date 2"/>
          <p:cNvSpPr>
            <a:spLocks noGrp="1"/>
          </p:cNvSpPr>
          <p:nvPr>
            <p:ph type="dt" idx="1"/>
          </p:nvPr>
        </p:nvSpPr>
        <p:spPr>
          <a:xfrm>
            <a:off x="4143588" y="0"/>
            <a:ext cx="3169919" cy="481728"/>
          </a:xfrm>
          <a:prstGeom prst="rect">
            <a:avLst/>
          </a:prstGeom>
        </p:spPr>
        <p:txBody>
          <a:bodyPr vert="horz" lIns="94741" tIns="47370" rIns="94741" bIns="47370" rtlCol="0"/>
          <a:lstStyle>
            <a:lvl1pPr algn="r">
              <a:defRPr sz="1200"/>
            </a:lvl1pPr>
          </a:lstStyle>
          <a:p>
            <a:fld id="{FFEFBD48-591A-4AE1-9226-EA44B1E269CA}" type="datetimeFigureOut">
              <a:rPr lang="fr-FR" smtClean="0"/>
              <a:t>10/07/2020</a:t>
            </a:fld>
            <a:endParaRPr lang="fr-FR"/>
          </a:p>
        </p:txBody>
      </p:sp>
      <p:sp>
        <p:nvSpPr>
          <p:cNvPr id="4" name="Espace réservé de l'image des diapositives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4741" tIns="47370" rIns="94741" bIns="47370" rtlCol="0" anchor="ctr"/>
          <a:lstStyle/>
          <a:p>
            <a:endParaRPr lang="fr-FR"/>
          </a:p>
        </p:txBody>
      </p:sp>
      <p:sp>
        <p:nvSpPr>
          <p:cNvPr id="5" name="Espace réservé des commentaires 4"/>
          <p:cNvSpPr>
            <a:spLocks noGrp="1"/>
          </p:cNvSpPr>
          <p:nvPr>
            <p:ph type="body" sz="quarter" idx="3"/>
          </p:nvPr>
        </p:nvSpPr>
        <p:spPr>
          <a:xfrm>
            <a:off x="731521" y="4620577"/>
            <a:ext cx="5852160" cy="3780472"/>
          </a:xfrm>
          <a:prstGeom prst="rect">
            <a:avLst/>
          </a:prstGeom>
        </p:spPr>
        <p:txBody>
          <a:bodyPr vert="horz" lIns="94741" tIns="47370" rIns="94741" bIns="4737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2" y="9119475"/>
            <a:ext cx="3169919" cy="481727"/>
          </a:xfrm>
          <a:prstGeom prst="rect">
            <a:avLst/>
          </a:prstGeom>
        </p:spPr>
        <p:txBody>
          <a:bodyPr vert="horz" lIns="94741" tIns="47370" rIns="94741" bIns="4737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4143588" y="9119475"/>
            <a:ext cx="3169919" cy="481727"/>
          </a:xfrm>
          <a:prstGeom prst="rect">
            <a:avLst/>
          </a:prstGeom>
        </p:spPr>
        <p:txBody>
          <a:bodyPr vert="horz" lIns="94741" tIns="47370" rIns="94741" bIns="47370" rtlCol="0" anchor="b"/>
          <a:lstStyle>
            <a:lvl1pPr algn="r">
              <a:defRPr sz="1200"/>
            </a:lvl1pPr>
          </a:lstStyle>
          <a:p>
            <a:fld id="{4D4CA500-73C7-43C9-A6DB-603825A30125}" type="slidenum">
              <a:rPr lang="fr-FR" smtClean="0"/>
              <a:t>‹#›</a:t>
            </a:fld>
            <a:endParaRPr lang="fr-FR"/>
          </a:p>
        </p:txBody>
      </p:sp>
    </p:spTree>
    <p:extLst>
      <p:ext uri="{BB962C8B-B14F-4D97-AF65-F5344CB8AC3E}">
        <p14:creationId xmlns:p14="http://schemas.microsoft.com/office/powerpoint/2010/main" val="1067292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1"/>
            <a:ext cx="10363200" cy="1055076"/>
          </a:xfrm>
        </p:spPr>
        <p:txBody>
          <a:bodyPr/>
          <a:lstStyle/>
          <a:p>
            <a:r>
              <a:rPr lang="fr-FR" dirty="0"/>
              <a:t>Cliquez et modifiez le titre</a:t>
            </a: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Tree>
    <p:extLst>
      <p:ext uri="{BB962C8B-B14F-4D97-AF65-F5344CB8AC3E}">
        <p14:creationId xmlns:p14="http://schemas.microsoft.com/office/powerpoint/2010/main" val="4001762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09600" y="0"/>
            <a:ext cx="10972800" cy="1064846"/>
          </a:xfrm>
        </p:spPr>
        <p:txBody>
          <a:bodyPr/>
          <a:lstStyle/>
          <a:p>
            <a:r>
              <a:rPr lang="fr-FR" dirty="0"/>
              <a:t>Cliquez et modifiez le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471228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1"/>
            <a:ext cx="10363200" cy="1055076"/>
          </a:xfrm>
          <a:prstGeom prst="rect">
            <a:avLst/>
          </a:prstGeom>
        </p:spPr>
        <p:txBody>
          <a:bodyPr/>
          <a:lstStyle/>
          <a:p>
            <a:r>
              <a:rPr lang="fr-FR" dirty="0"/>
              <a:t>Cliquez et modifiez le titre</a:t>
            </a:r>
          </a:p>
        </p:txBody>
      </p:sp>
      <p:sp>
        <p:nvSpPr>
          <p:cNvPr id="3" name="Sous-titr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Tree>
    <p:extLst>
      <p:ext uri="{BB962C8B-B14F-4D97-AF65-F5344CB8AC3E}">
        <p14:creationId xmlns:p14="http://schemas.microsoft.com/office/powerpoint/2010/main" val="2047043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09600" y="0"/>
            <a:ext cx="10972800" cy="1064846"/>
          </a:xfrm>
          <a:prstGeom prst="rect">
            <a:avLst/>
          </a:prstGeom>
        </p:spPr>
        <p:txBody>
          <a:bodyPr/>
          <a:lstStyle/>
          <a:p>
            <a:r>
              <a:rPr lang="fr-FR" dirty="0"/>
              <a:t>Cliquez et modifiez le titre</a:t>
            </a:r>
          </a:p>
        </p:txBody>
      </p:sp>
      <p:sp>
        <p:nvSpPr>
          <p:cNvPr id="3" name="Espace réservé du contenu 2"/>
          <p:cNvSpPr>
            <a:spLocks noGrp="1"/>
          </p:cNvSpPr>
          <p:nvPr>
            <p:ph idx="1"/>
          </p:nvPr>
        </p:nvSpPr>
        <p:spPr>
          <a:xfrm>
            <a:off x="609600" y="1600201"/>
            <a:ext cx="10972800" cy="4525963"/>
          </a:xfrm>
          <a:prstGeom prst="rect">
            <a:avLst/>
          </a:prstGeo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909721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1"/>
            <a:ext cx="10363200" cy="1055076"/>
          </a:xfrm>
          <a:prstGeom prst="rect">
            <a:avLst/>
          </a:prstGeom>
        </p:spPr>
        <p:txBody>
          <a:bodyPr/>
          <a:lstStyle/>
          <a:p>
            <a:r>
              <a:rPr lang="fr-FR" dirty="0"/>
              <a:t>Cliquez et modifiez le titre</a:t>
            </a:r>
          </a:p>
        </p:txBody>
      </p:sp>
      <p:sp>
        <p:nvSpPr>
          <p:cNvPr id="3" name="Sous-titr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Tree>
    <p:extLst>
      <p:ext uri="{BB962C8B-B14F-4D97-AF65-F5344CB8AC3E}">
        <p14:creationId xmlns:p14="http://schemas.microsoft.com/office/powerpoint/2010/main" val="1782767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09600" y="0"/>
            <a:ext cx="10972800" cy="1064846"/>
          </a:xfrm>
          <a:prstGeom prst="rect">
            <a:avLst/>
          </a:prstGeom>
        </p:spPr>
        <p:txBody>
          <a:bodyPr/>
          <a:lstStyle/>
          <a:p>
            <a:r>
              <a:rPr lang="fr-FR" dirty="0"/>
              <a:t>Cliquez et modifiez le titre</a:t>
            </a:r>
          </a:p>
        </p:txBody>
      </p:sp>
      <p:sp>
        <p:nvSpPr>
          <p:cNvPr id="3" name="Espace réservé du contenu 2"/>
          <p:cNvSpPr>
            <a:spLocks noGrp="1"/>
          </p:cNvSpPr>
          <p:nvPr>
            <p:ph idx="1"/>
          </p:nvPr>
        </p:nvSpPr>
        <p:spPr>
          <a:xfrm>
            <a:off x="609600" y="1600201"/>
            <a:ext cx="10972800" cy="4525963"/>
          </a:xfrm>
          <a:prstGeom prst="rect">
            <a:avLst/>
          </a:prstGeo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468553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734"/>
            <a:ext cx="10363200" cy="1054344"/>
          </a:xfrm>
          <a:prstGeom prst="rect">
            <a:avLst/>
          </a:prstGeom>
        </p:spPr>
        <p:txBody>
          <a:bodyPr/>
          <a:lstStyle/>
          <a:p>
            <a:r>
              <a:rPr lang="fr-FR"/>
              <a:t>Cliquez et modifiez le titre</a:t>
            </a:r>
          </a:p>
        </p:txBody>
      </p:sp>
      <p:sp>
        <p:nvSpPr>
          <p:cNvPr id="3" name="Sous-titr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Tree>
    <p:extLst>
      <p:ext uri="{BB962C8B-B14F-4D97-AF65-F5344CB8AC3E}">
        <p14:creationId xmlns:p14="http://schemas.microsoft.com/office/powerpoint/2010/main" val="3896513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09600" y="0"/>
            <a:ext cx="10972800" cy="1045308"/>
          </a:xfrm>
          <a:prstGeom prst="rect">
            <a:avLst/>
          </a:prstGeom>
        </p:spPr>
        <p:txBody>
          <a:bodyPr/>
          <a:lstStyle/>
          <a:p>
            <a:r>
              <a:rPr lang="fr-FR" dirty="0"/>
              <a:t>Cliquez et modifiez le titre</a:t>
            </a:r>
          </a:p>
        </p:txBody>
      </p:sp>
      <p:sp>
        <p:nvSpPr>
          <p:cNvPr id="3" name="Espace réservé du contenu 2"/>
          <p:cNvSpPr>
            <a:spLocks noGrp="1"/>
          </p:cNvSpPr>
          <p:nvPr>
            <p:ph idx="1"/>
          </p:nvPr>
        </p:nvSpPr>
        <p:spPr>
          <a:xfrm>
            <a:off x="609600" y="1600201"/>
            <a:ext cx="10972800" cy="4525963"/>
          </a:xfrm>
          <a:prstGeom prst="rect">
            <a:avLst/>
          </a:prstGeo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309105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a:t>Cliquez et modifiez le titre</a:t>
            </a: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a:xfrm>
            <a:off x="609600" y="6356351"/>
            <a:ext cx="2844800" cy="365125"/>
          </a:xfrm>
          <a:prstGeom prst="rect">
            <a:avLst/>
          </a:prstGeom>
        </p:spPr>
        <p:txBody>
          <a:bodyPr/>
          <a:lstStyle/>
          <a:p>
            <a:fld id="{EE78A3CC-C412-5343-AB99-7CDAFE3AA03D}" type="datetimeFigureOut">
              <a:rPr lang="fr-FR" smtClean="0"/>
              <a:t>10/07/2020</a:t>
            </a:fld>
            <a:endParaRPr lang="fr-FR"/>
          </a:p>
        </p:txBody>
      </p:sp>
      <p:sp>
        <p:nvSpPr>
          <p:cNvPr id="5" name="Espace réservé du pied de page 4"/>
          <p:cNvSpPr>
            <a:spLocks noGrp="1"/>
          </p:cNvSpPr>
          <p:nvPr>
            <p:ph type="ftr" sz="quarter" idx="11"/>
          </p:nvPr>
        </p:nvSpPr>
        <p:spPr>
          <a:xfrm>
            <a:off x="4165600" y="6356351"/>
            <a:ext cx="3860800" cy="365125"/>
          </a:xfrm>
          <a:prstGeom prst="rect">
            <a:avLst/>
          </a:prstGeom>
        </p:spPr>
        <p:txBody>
          <a:bodyPr/>
          <a:lstStyle/>
          <a:p>
            <a:endParaRPr lang="fr-FR"/>
          </a:p>
        </p:txBody>
      </p:sp>
      <p:sp>
        <p:nvSpPr>
          <p:cNvPr id="6" name="Espace réservé du numéro de diapositive 5"/>
          <p:cNvSpPr>
            <a:spLocks noGrp="1"/>
          </p:cNvSpPr>
          <p:nvPr>
            <p:ph type="sldNum" sz="quarter" idx="12"/>
          </p:nvPr>
        </p:nvSpPr>
        <p:spPr>
          <a:xfrm>
            <a:off x="8737600" y="6356351"/>
            <a:ext cx="2844800" cy="365125"/>
          </a:xfrm>
          <a:prstGeom prst="rect">
            <a:avLst/>
          </a:prstGeom>
        </p:spPr>
        <p:txBody>
          <a:bodyPr/>
          <a:lstStyle/>
          <a:p>
            <a:fld id="{DEE3F06A-EBA1-3248-ABC9-BB7B0806AF70}" type="slidenum">
              <a:rPr lang="fr-FR" smtClean="0"/>
              <a:t>‹#›</a:t>
            </a:fld>
            <a:endParaRPr lang="fr-FR"/>
          </a:p>
        </p:txBody>
      </p:sp>
    </p:spTree>
    <p:extLst>
      <p:ext uri="{BB962C8B-B14F-4D97-AF65-F5344CB8AC3E}">
        <p14:creationId xmlns:p14="http://schemas.microsoft.com/office/powerpoint/2010/main" val="1579994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a:prstGeom prst="rect">
            <a:avLst/>
          </a:prstGeom>
        </p:spPr>
        <p:txBody>
          <a:bodyPr/>
          <a:lstStyle/>
          <a:p>
            <a:r>
              <a:rPr lang="fr-FR"/>
              <a:t>Cliquez et modifiez le titre</a:t>
            </a:r>
          </a:p>
        </p:txBody>
      </p:sp>
      <p:sp>
        <p:nvSpPr>
          <p:cNvPr id="3" name="Sous-titr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a:xfrm>
            <a:off x="609600" y="6356351"/>
            <a:ext cx="2844800" cy="365125"/>
          </a:xfrm>
          <a:prstGeom prst="rect">
            <a:avLst/>
          </a:prstGeom>
        </p:spPr>
        <p:txBody>
          <a:bodyPr/>
          <a:lstStyle/>
          <a:p>
            <a:fld id="{94B74C5F-AB02-3A48-A1BA-0E680053E516}" type="datetimeFigureOut">
              <a:rPr lang="fr-FR" smtClean="0"/>
              <a:t>10/07/2020</a:t>
            </a:fld>
            <a:endParaRPr lang="fr-FR"/>
          </a:p>
        </p:txBody>
      </p:sp>
      <p:sp>
        <p:nvSpPr>
          <p:cNvPr id="5" name="Espace réservé du pied de page 4"/>
          <p:cNvSpPr>
            <a:spLocks noGrp="1"/>
          </p:cNvSpPr>
          <p:nvPr>
            <p:ph type="ftr" sz="quarter" idx="11"/>
          </p:nvPr>
        </p:nvSpPr>
        <p:spPr>
          <a:xfrm>
            <a:off x="4165600" y="6356351"/>
            <a:ext cx="3860800" cy="365125"/>
          </a:xfrm>
          <a:prstGeom prst="rect">
            <a:avLst/>
          </a:prstGeom>
        </p:spPr>
        <p:txBody>
          <a:bodyPr/>
          <a:lstStyle/>
          <a:p>
            <a:endParaRPr lang="fr-FR"/>
          </a:p>
        </p:txBody>
      </p:sp>
      <p:sp>
        <p:nvSpPr>
          <p:cNvPr id="6" name="Espace réservé du numéro de diapositive 5"/>
          <p:cNvSpPr>
            <a:spLocks noGrp="1"/>
          </p:cNvSpPr>
          <p:nvPr>
            <p:ph type="sldNum" sz="quarter" idx="12"/>
          </p:nvPr>
        </p:nvSpPr>
        <p:spPr>
          <a:xfrm>
            <a:off x="8737600" y="6356351"/>
            <a:ext cx="2844800" cy="365125"/>
          </a:xfrm>
          <a:prstGeom prst="rect">
            <a:avLst/>
          </a:prstGeom>
        </p:spPr>
        <p:txBody>
          <a:bodyPr/>
          <a:lstStyle/>
          <a:p>
            <a:fld id="{619C25C3-7905-4E49-B078-5B07536F09D5}" type="slidenum">
              <a:rPr lang="fr-FR" smtClean="0"/>
              <a:t>‹#›</a:t>
            </a:fld>
            <a:endParaRPr lang="fr-FR"/>
          </a:p>
        </p:txBody>
      </p:sp>
    </p:spTree>
    <p:extLst>
      <p:ext uri="{BB962C8B-B14F-4D97-AF65-F5344CB8AC3E}">
        <p14:creationId xmlns:p14="http://schemas.microsoft.com/office/powerpoint/2010/main" val="630196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09600" y="274638"/>
            <a:ext cx="10972800" cy="1143000"/>
          </a:xfrm>
          <a:prstGeom prst="rect">
            <a:avLst/>
          </a:prstGeom>
        </p:spPr>
        <p:txBody>
          <a:bodyPr/>
          <a:lstStyle/>
          <a:p>
            <a:r>
              <a:rPr lang="fr-FR" dirty="0"/>
              <a:t>Cliquez et modifiez le titre</a:t>
            </a:r>
          </a:p>
        </p:txBody>
      </p:sp>
      <p:sp>
        <p:nvSpPr>
          <p:cNvPr id="3" name="Espace réservé du contenu 2"/>
          <p:cNvSpPr>
            <a:spLocks noGrp="1"/>
          </p:cNvSpPr>
          <p:nvPr>
            <p:ph idx="1"/>
          </p:nvPr>
        </p:nvSpPr>
        <p:spPr>
          <a:xfrm>
            <a:off x="609600" y="1600201"/>
            <a:ext cx="10972800" cy="4525963"/>
          </a:xfrm>
          <a:prstGeom prst="rect">
            <a:avLst/>
          </a:prstGeo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p:cNvSpPr>
            <a:spLocks noGrp="1"/>
          </p:cNvSpPr>
          <p:nvPr>
            <p:ph type="dt" sz="half" idx="10"/>
          </p:nvPr>
        </p:nvSpPr>
        <p:spPr>
          <a:xfrm>
            <a:off x="609600" y="6356351"/>
            <a:ext cx="2844800" cy="365125"/>
          </a:xfrm>
          <a:prstGeom prst="rect">
            <a:avLst/>
          </a:prstGeom>
        </p:spPr>
        <p:txBody>
          <a:bodyPr/>
          <a:lstStyle/>
          <a:p>
            <a:fld id="{94B74C5F-AB02-3A48-A1BA-0E680053E516}" type="datetimeFigureOut">
              <a:rPr lang="fr-FR" smtClean="0"/>
              <a:t>10/07/2020</a:t>
            </a:fld>
            <a:endParaRPr lang="fr-FR"/>
          </a:p>
        </p:txBody>
      </p:sp>
      <p:sp>
        <p:nvSpPr>
          <p:cNvPr id="5" name="Espace réservé du pied de page 4"/>
          <p:cNvSpPr>
            <a:spLocks noGrp="1"/>
          </p:cNvSpPr>
          <p:nvPr>
            <p:ph type="ftr" sz="quarter" idx="11"/>
          </p:nvPr>
        </p:nvSpPr>
        <p:spPr>
          <a:xfrm>
            <a:off x="4165600" y="6356351"/>
            <a:ext cx="3860800" cy="365125"/>
          </a:xfrm>
          <a:prstGeom prst="rect">
            <a:avLst/>
          </a:prstGeom>
        </p:spPr>
        <p:txBody>
          <a:bodyPr/>
          <a:lstStyle/>
          <a:p>
            <a:endParaRPr lang="fr-FR"/>
          </a:p>
        </p:txBody>
      </p:sp>
      <p:sp>
        <p:nvSpPr>
          <p:cNvPr id="6" name="Espace réservé du numéro de diapositive 5"/>
          <p:cNvSpPr>
            <a:spLocks noGrp="1"/>
          </p:cNvSpPr>
          <p:nvPr>
            <p:ph type="sldNum" sz="quarter" idx="12"/>
          </p:nvPr>
        </p:nvSpPr>
        <p:spPr>
          <a:xfrm>
            <a:off x="8737600" y="6356351"/>
            <a:ext cx="2844800" cy="365125"/>
          </a:xfrm>
          <a:prstGeom prst="rect">
            <a:avLst/>
          </a:prstGeom>
        </p:spPr>
        <p:txBody>
          <a:bodyPr/>
          <a:lstStyle/>
          <a:p>
            <a:fld id="{619C25C3-7905-4E49-B078-5B07536F09D5}" type="slidenum">
              <a:rPr lang="fr-FR" smtClean="0"/>
              <a:t>‹#›</a:t>
            </a:fld>
            <a:endParaRPr lang="fr-FR"/>
          </a:p>
        </p:txBody>
      </p:sp>
    </p:spTree>
    <p:extLst>
      <p:ext uri="{BB962C8B-B14F-4D97-AF65-F5344CB8AC3E}">
        <p14:creationId xmlns:p14="http://schemas.microsoft.com/office/powerpoint/2010/main" val="389906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1.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7.jpg"/><Relationship Id="rId4" Type="http://schemas.openxmlformats.org/officeDocument/2006/relationships/image" Target="../media/image6.pn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image" Target="../media/image7.jpg"/><Relationship Id="rId4"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heme" Target="../theme/theme4.xml"/><Relationship Id="rId7" Type="http://schemas.openxmlformats.org/officeDocument/2006/relationships/image" Target="../media/image2.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7.jpg"/><Relationship Id="rId4" Type="http://schemas.openxmlformats.org/officeDocument/2006/relationships/image" Target="../media/image9.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theme" Target="../theme/theme5.xml"/><Relationship Id="rId1" Type="http://schemas.openxmlformats.org/officeDocument/2006/relationships/slideLayout" Target="../slideLayouts/slideLayout9.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1"/>
            <a:ext cx="12157496" cy="1428949"/>
          </a:xfrm>
          <a:prstGeom prst="rect">
            <a:avLst/>
          </a:prstGeom>
        </p:spPr>
      </p:pic>
      <p:sp>
        <p:nvSpPr>
          <p:cNvPr id="2" name="Espace réservé du titre 1"/>
          <p:cNvSpPr>
            <a:spLocks noGrp="1"/>
          </p:cNvSpPr>
          <p:nvPr>
            <p:ph type="title"/>
          </p:nvPr>
        </p:nvSpPr>
        <p:spPr>
          <a:xfrm>
            <a:off x="609600" y="0"/>
            <a:ext cx="10972800" cy="1064846"/>
          </a:xfrm>
          <a:prstGeom prst="rect">
            <a:avLst/>
          </a:prstGeom>
        </p:spPr>
        <p:txBody>
          <a:bodyPr vert="horz" lIns="91440" tIns="45720" rIns="91440" bIns="45720" rtlCol="0" anchor="ctr">
            <a:normAutofit/>
          </a:bodyPr>
          <a:lstStyle/>
          <a:p>
            <a:r>
              <a:rPr lang="fr-FR" dirty="0"/>
              <a:t>Cliquez et modifiez le titre</a:t>
            </a: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grpSp>
        <p:nvGrpSpPr>
          <p:cNvPr id="10" name="Groupe 20"/>
          <p:cNvGrpSpPr/>
          <p:nvPr userDrawn="1"/>
        </p:nvGrpSpPr>
        <p:grpSpPr>
          <a:xfrm>
            <a:off x="2421230" y="6219819"/>
            <a:ext cx="4196920" cy="582206"/>
            <a:chOff x="1693302" y="4002066"/>
            <a:chExt cx="3616811" cy="642847"/>
          </a:xfrm>
        </p:grpSpPr>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3302" y="4016867"/>
              <a:ext cx="2042071" cy="507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85795" y="4002066"/>
              <a:ext cx="1324318" cy="642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9438642" y="6168127"/>
            <a:ext cx="1679632" cy="659129"/>
          </a:xfrm>
          <a:prstGeom prst="rect">
            <a:avLst/>
          </a:prstGeom>
        </p:spPr>
      </p:pic>
      <p:pic>
        <p:nvPicPr>
          <p:cNvPr id="18" name="Image 14"/>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7392834" y="6111641"/>
            <a:ext cx="1325139" cy="759238"/>
          </a:xfrm>
          <a:prstGeom prst="rect">
            <a:avLst/>
          </a:prstGeom>
        </p:spPr>
      </p:pic>
      <p:sp>
        <p:nvSpPr>
          <p:cNvPr id="19" name="TextBox 18"/>
          <p:cNvSpPr txBox="1"/>
          <p:nvPr userDrawn="1"/>
        </p:nvSpPr>
        <p:spPr>
          <a:xfrm>
            <a:off x="2421224" y="6190953"/>
            <a:ext cx="2714177" cy="646331"/>
          </a:xfrm>
          <a:prstGeom prst="rect">
            <a:avLst/>
          </a:prstGeom>
          <a:solidFill>
            <a:schemeClr val="bg1"/>
          </a:solidFill>
        </p:spPr>
        <p:txBody>
          <a:bodyPr wrap="square" rtlCol="0">
            <a:spAutoFit/>
          </a:bodyPr>
          <a:lstStyle/>
          <a:p>
            <a:endParaRPr lang="en-US" sz="1800" dirty="0"/>
          </a:p>
          <a:p>
            <a:endParaRPr lang="en-US" sz="1800" dirty="0"/>
          </a:p>
        </p:txBody>
      </p:sp>
    </p:spTree>
    <p:extLst>
      <p:ext uri="{BB962C8B-B14F-4D97-AF65-F5344CB8AC3E}">
        <p14:creationId xmlns:p14="http://schemas.microsoft.com/office/powerpoint/2010/main" val="3293875887"/>
      </p:ext>
    </p:extLst>
  </p:cSld>
  <p:clrMap bg1="lt1" tx1="dk1" bg2="lt2" tx2="dk2" accent1="accent1" accent2="accent2" accent3="accent3" accent4="accent4" accent5="accent5" accent6="accent6" hlink="hlink" folHlink="folHlink"/>
  <p:sldLayoutIdLst>
    <p:sldLayoutId id="2147483801" r:id="rId1"/>
    <p:sldLayoutId id="2147483802" r:id="rId2"/>
  </p:sldLayoutIdLst>
  <p:txStyles>
    <p:titleStyle>
      <a:lvl1pPr algn="ctr" defTabSz="457200" rtl="0" eaLnBrk="1" latinLnBrk="0" hangingPunct="1">
        <a:spcBef>
          <a:spcPct val="0"/>
        </a:spcBef>
        <a:buNone/>
        <a:defRPr sz="3200" b="1" i="0" kern="1200">
          <a:solidFill>
            <a:srgbClr val="00B050"/>
          </a:solidFill>
          <a:latin typeface="Open Sans"/>
          <a:ea typeface="+mj-ea"/>
          <a:cs typeface="Open Sans"/>
        </a:defRPr>
      </a:lvl1pPr>
    </p:titleStyle>
    <p:bodyStyle>
      <a:lvl1pPr marL="342900" indent="-342900" algn="l" defTabSz="457200" rtl="0" eaLnBrk="1" latinLnBrk="0" hangingPunct="1">
        <a:spcBef>
          <a:spcPct val="20000"/>
        </a:spcBef>
        <a:buFont typeface="Arial"/>
        <a:buChar char="•"/>
        <a:defRPr sz="1600" b="0" i="0" kern="1200">
          <a:solidFill>
            <a:schemeClr val="tx1"/>
          </a:solidFill>
          <a:latin typeface="Open Sans Light"/>
          <a:ea typeface="+mn-ea"/>
          <a:cs typeface="Open Sans Light"/>
        </a:defRPr>
      </a:lvl1pPr>
      <a:lvl2pPr marL="742950" indent="-285750" algn="l" defTabSz="457200" rtl="0" eaLnBrk="1" latinLnBrk="0" hangingPunct="1">
        <a:spcBef>
          <a:spcPct val="20000"/>
        </a:spcBef>
        <a:buFont typeface="Arial"/>
        <a:buChar char="–"/>
        <a:defRPr sz="1600" b="0" i="0" kern="1200">
          <a:solidFill>
            <a:schemeClr val="tx1"/>
          </a:solidFill>
          <a:latin typeface="Open Sans Light"/>
          <a:ea typeface="+mn-ea"/>
          <a:cs typeface="Open Sans Light"/>
        </a:defRPr>
      </a:lvl2pPr>
      <a:lvl3pPr marL="1143000" indent="-228600" algn="l" defTabSz="457200" rtl="0" eaLnBrk="1" latinLnBrk="0" hangingPunct="1">
        <a:spcBef>
          <a:spcPct val="20000"/>
        </a:spcBef>
        <a:buFont typeface="Arial"/>
        <a:buChar char="•"/>
        <a:defRPr sz="1600" b="0" i="0" kern="1200">
          <a:solidFill>
            <a:schemeClr val="tx1"/>
          </a:solidFill>
          <a:latin typeface="Open Sans Light"/>
          <a:ea typeface="+mn-ea"/>
          <a:cs typeface="Open Sans Light"/>
        </a:defRPr>
      </a:lvl3pPr>
      <a:lvl4pPr marL="1600200" indent="-228600" algn="l" defTabSz="457200" rtl="0" eaLnBrk="1" latinLnBrk="0" hangingPunct="1">
        <a:spcBef>
          <a:spcPct val="20000"/>
        </a:spcBef>
        <a:buFont typeface="Arial"/>
        <a:buChar char="–"/>
        <a:defRPr sz="1600" b="0" i="0" kern="1200">
          <a:solidFill>
            <a:schemeClr val="tx1"/>
          </a:solidFill>
          <a:latin typeface="Open Sans Light"/>
          <a:ea typeface="+mn-ea"/>
          <a:cs typeface="Open Sans Light"/>
        </a:defRPr>
      </a:lvl4pPr>
      <a:lvl5pPr marL="2057400" indent="-228600" algn="l" defTabSz="457200" rtl="0" eaLnBrk="1" latinLnBrk="0" hangingPunct="1">
        <a:spcBef>
          <a:spcPct val="20000"/>
        </a:spcBef>
        <a:buFont typeface="Arial"/>
        <a:buChar char="»"/>
        <a:defRPr sz="1600" b="0" i="0" kern="1200">
          <a:solidFill>
            <a:schemeClr val="tx1"/>
          </a:solidFill>
          <a:latin typeface="Open Sans Light"/>
          <a:ea typeface="+mn-ea"/>
          <a:cs typeface="Open Sans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Image 11" descr="Olmix-Bandeau-haut-vert-olive.pn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1200912"/>
          </a:xfrm>
          <a:prstGeom prst="rect">
            <a:avLst/>
          </a:prstGeom>
        </p:spPr>
      </p:pic>
      <p:sp>
        <p:nvSpPr>
          <p:cNvPr id="9" name="Espace réservé du titre 1"/>
          <p:cNvSpPr>
            <a:spLocks noGrp="1"/>
          </p:cNvSpPr>
          <p:nvPr>
            <p:ph type="title"/>
          </p:nvPr>
        </p:nvSpPr>
        <p:spPr>
          <a:xfrm>
            <a:off x="609600" y="-1"/>
            <a:ext cx="10972800" cy="1074615"/>
          </a:xfrm>
          <a:prstGeom prst="rect">
            <a:avLst/>
          </a:prstGeom>
        </p:spPr>
        <p:txBody>
          <a:bodyPr vert="horz" lIns="91440" tIns="45720" rIns="91440" bIns="45720" rtlCol="0" anchor="ctr">
            <a:normAutofit/>
          </a:bodyPr>
          <a:lstStyle/>
          <a:p>
            <a:r>
              <a:rPr lang="fr-FR" dirty="0"/>
              <a:t>Cliquez et modifiez le titre</a:t>
            </a:r>
          </a:p>
        </p:txBody>
      </p:sp>
      <p:sp>
        <p:nvSpPr>
          <p:cNvPr id="10"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pic>
        <p:nvPicPr>
          <p:cNvPr id="11" name="Image 10" descr="Olmix-Group-Coin-bas-folio.jpg"/>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083163" y="6150874"/>
            <a:ext cx="2074333" cy="698500"/>
          </a:xfrm>
          <a:prstGeom prst="rect">
            <a:avLst/>
          </a:prstGeom>
        </p:spPr>
      </p:pic>
      <p:sp>
        <p:nvSpPr>
          <p:cNvPr id="13" name="ZoneTexte 12"/>
          <p:cNvSpPr txBox="1"/>
          <p:nvPr userDrawn="1"/>
        </p:nvSpPr>
        <p:spPr>
          <a:xfrm>
            <a:off x="11058765" y="6380064"/>
            <a:ext cx="1133236" cy="276999"/>
          </a:xfrm>
          <a:prstGeom prst="rect">
            <a:avLst/>
          </a:prstGeom>
          <a:noFill/>
        </p:spPr>
        <p:txBody>
          <a:bodyPr wrap="square" rtlCol="0">
            <a:spAutoFit/>
          </a:bodyPr>
          <a:lstStyle/>
          <a:p>
            <a:pPr algn="r"/>
            <a:fld id="{C86982A3-7B36-F44F-9CF0-700E6C1864C2}" type="slidenum">
              <a:rPr lang="fr-FR" sz="1200" b="0" i="0" smtClean="0">
                <a:solidFill>
                  <a:schemeClr val="bg1">
                    <a:lumMod val="50000"/>
                  </a:schemeClr>
                </a:solidFill>
                <a:latin typeface="Open Sans"/>
                <a:cs typeface="Open Sans"/>
              </a:rPr>
              <a:pPr algn="r"/>
              <a:t>‹#›</a:t>
            </a:fld>
            <a:endParaRPr lang="fr-FR" sz="1200" b="0" i="0" dirty="0">
              <a:solidFill>
                <a:schemeClr val="bg1">
                  <a:lumMod val="50000"/>
                </a:schemeClr>
              </a:solidFill>
              <a:latin typeface="Open Sans"/>
              <a:cs typeface="Open Sans"/>
            </a:endParaRPr>
          </a:p>
        </p:txBody>
      </p:sp>
      <p:sp>
        <p:nvSpPr>
          <p:cNvPr id="14" name="Rectangle 13"/>
          <p:cNvSpPr/>
          <p:nvPr userDrawn="1"/>
        </p:nvSpPr>
        <p:spPr>
          <a:xfrm>
            <a:off x="9834110" y="6168126"/>
            <a:ext cx="1821751" cy="68987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800"/>
          </a:p>
        </p:txBody>
      </p:sp>
    </p:spTree>
    <p:extLst>
      <p:ext uri="{BB962C8B-B14F-4D97-AF65-F5344CB8AC3E}">
        <p14:creationId xmlns:p14="http://schemas.microsoft.com/office/powerpoint/2010/main" val="2709021265"/>
      </p:ext>
    </p:extLst>
  </p:cSld>
  <p:clrMap bg1="lt1" tx1="dk1" bg2="lt2" tx2="dk2" accent1="accent1" accent2="accent2" accent3="accent3" accent4="accent4" accent5="accent5" accent6="accent6" hlink="hlink" folHlink="folHlink"/>
  <p:sldLayoutIdLst>
    <p:sldLayoutId id="2147483789" r:id="rId1"/>
    <p:sldLayoutId id="2147483790" r:id="rId2"/>
  </p:sldLayoutIdLst>
  <p:txStyles>
    <p:titleStyle>
      <a:lvl1pPr algn="ctr" defTabSz="457200" rtl="0" eaLnBrk="1" latinLnBrk="0" hangingPunct="1">
        <a:spcBef>
          <a:spcPct val="0"/>
        </a:spcBef>
        <a:buNone/>
        <a:defRPr sz="3600" b="1" i="0" kern="1200">
          <a:solidFill>
            <a:schemeClr val="accent2"/>
          </a:solidFill>
          <a:latin typeface="Open Sans"/>
          <a:ea typeface="+mj-ea"/>
          <a:cs typeface="Open Sans"/>
        </a:defRPr>
      </a:lvl1pPr>
    </p:titleStyle>
    <p:bodyStyle>
      <a:lvl1pPr marL="342900" indent="-342900" algn="l" defTabSz="457200" rtl="0" eaLnBrk="1" latinLnBrk="0" hangingPunct="1">
        <a:spcBef>
          <a:spcPct val="20000"/>
        </a:spcBef>
        <a:buFont typeface="Arial"/>
        <a:buChar char="•"/>
        <a:defRPr sz="3200" b="0" i="0" kern="1200">
          <a:solidFill>
            <a:schemeClr val="tx1"/>
          </a:solidFill>
          <a:latin typeface="Open Sans"/>
          <a:ea typeface="+mn-ea"/>
          <a:cs typeface="Open Sans"/>
        </a:defRPr>
      </a:lvl1pPr>
      <a:lvl2pPr marL="742950" indent="-285750" algn="l" defTabSz="457200" rtl="0" eaLnBrk="1" latinLnBrk="0" hangingPunct="1">
        <a:spcBef>
          <a:spcPct val="20000"/>
        </a:spcBef>
        <a:buFont typeface="Arial"/>
        <a:buChar char="–"/>
        <a:defRPr sz="2800" b="0" i="0" kern="1200">
          <a:solidFill>
            <a:schemeClr val="tx1"/>
          </a:solidFill>
          <a:latin typeface="Open Sans"/>
          <a:ea typeface="+mn-ea"/>
          <a:cs typeface="Open Sans"/>
        </a:defRPr>
      </a:lvl2pPr>
      <a:lvl3pPr marL="1143000" indent="-228600" algn="l" defTabSz="457200" rtl="0" eaLnBrk="1" latinLnBrk="0" hangingPunct="1">
        <a:spcBef>
          <a:spcPct val="20000"/>
        </a:spcBef>
        <a:buFont typeface="Arial"/>
        <a:buChar char="•"/>
        <a:defRPr sz="2400" b="0" i="0" kern="1200">
          <a:solidFill>
            <a:schemeClr val="tx1"/>
          </a:solidFill>
          <a:latin typeface="Open Sans"/>
          <a:ea typeface="+mn-ea"/>
          <a:cs typeface="Open Sans"/>
        </a:defRPr>
      </a:lvl3pPr>
      <a:lvl4pPr marL="1600200" indent="-228600" algn="l" defTabSz="457200" rtl="0" eaLnBrk="1" latinLnBrk="0" hangingPunct="1">
        <a:spcBef>
          <a:spcPct val="20000"/>
        </a:spcBef>
        <a:buFont typeface="Arial"/>
        <a:buChar char="–"/>
        <a:defRPr sz="2000" b="0" i="0" kern="1200">
          <a:solidFill>
            <a:schemeClr val="tx1"/>
          </a:solidFill>
          <a:latin typeface="Open Sans"/>
          <a:ea typeface="+mn-ea"/>
          <a:cs typeface="Open Sans"/>
        </a:defRPr>
      </a:lvl4pPr>
      <a:lvl5pPr marL="2057400" indent="-228600" algn="l" defTabSz="457200" rtl="0" eaLnBrk="1" latinLnBrk="0" hangingPunct="1">
        <a:spcBef>
          <a:spcPct val="20000"/>
        </a:spcBef>
        <a:buFont typeface="Arial"/>
        <a:buChar char="»"/>
        <a:defRPr sz="2000" b="0" i="0" kern="1200">
          <a:solidFill>
            <a:schemeClr val="tx1"/>
          </a:solidFill>
          <a:latin typeface="Open Sans"/>
          <a:ea typeface="+mn-ea"/>
          <a:cs typeface="Open San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4" name="Image 13" descr="Olmix-Bandeau-haut-vert-deau.pn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1200912"/>
          </a:xfrm>
          <a:prstGeom prst="rect">
            <a:avLst/>
          </a:prstGeom>
        </p:spPr>
      </p:pic>
      <p:sp>
        <p:nvSpPr>
          <p:cNvPr id="9" name="Espace réservé du titre 1"/>
          <p:cNvSpPr>
            <a:spLocks noGrp="1"/>
          </p:cNvSpPr>
          <p:nvPr>
            <p:ph type="title"/>
          </p:nvPr>
        </p:nvSpPr>
        <p:spPr>
          <a:xfrm>
            <a:off x="609600" y="-1"/>
            <a:ext cx="10972800" cy="1055077"/>
          </a:xfrm>
          <a:prstGeom prst="rect">
            <a:avLst/>
          </a:prstGeom>
        </p:spPr>
        <p:txBody>
          <a:bodyPr vert="horz" lIns="91440" tIns="45720" rIns="91440" bIns="45720" rtlCol="0" anchor="ctr">
            <a:normAutofit/>
          </a:bodyPr>
          <a:lstStyle/>
          <a:p>
            <a:r>
              <a:rPr lang="fr-FR" dirty="0"/>
              <a:t>Cliquez et modifiez le titre</a:t>
            </a:r>
          </a:p>
        </p:txBody>
      </p:sp>
      <p:sp>
        <p:nvSpPr>
          <p:cNvPr id="10"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pic>
        <p:nvPicPr>
          <p:cNvPr id="11" name="Image 10" descr="Olmix-Group-Coin-bas-folio.jpg"/>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083163" y="6150874"/>
            <a:ext cx="2074333" cy="698500"/>
          </a:xfrm>
          <a:prstGeom prst="rect">
            <a:avLst/>
          </a:prstGeom>
        </p:spPr>
      </p:pic>
      <p:sp>
        <p:nvSpPr>
          <p:cNvPr id="12" name="ZoneTexte 11"/>
          <p:cNvSpPr txBox="1"/>
          <p:nvPr userDrawn="1"/>
        </p:nvSpPr>
        <p:spPr>
          <a:xfrm>
            <a:off x="11058765" y="6380064"/>
            <a:ext cx="1133236" cy="276999"/>
          </a:xfrm>
          <a:prstGeom prst="rect">
            <a:avLst/>
          </a:prstGeom>
          <a:noFill/>
        </p:spPr>
        <p:txBody>
          <a:bodyPr wrap="square" rtlCol="0">
            <a:spAutoFit/>
          </a:bodyPr>
          <a:lstStyle/>
          <a:p>
            <a:pPr algn="r"/>
            <a:fld id="{C86982A3-7B36-F44F-9CF0-700E6C1864C2}" type="slidenum">
              <a:rPr lang="fr-FR" sz="1200" b="0" i="0" smtClean="0">
                <a:solidFill>
                  <a:schemeClr val="bg1">
                    <a:lumMod val="50000"/>
                  </a:schemeClr>
                </a:solidFill>
                <a:latin typeface="Open Sans"/>
                <a:cs typeface="Open Sans"/>
              </a:rPr>
              <a:pPr algn="r"/>
              <a:t>‹#›</a:t>
            </a:fld>
            <a:endParaRPr lang="fr-FR" sz="1200" b="0" i="0" dirty="0">
              <a:solidFill>
                <a:schemeClr val="bg1">
                  <a:lumMod val="50000"/>
                </a:schemeClr>
              </a:solidFill>
              <a:latin typeface="Open Sans"/>
              <a:cs typeface="Open Sans"/>
            </a:endParaRPr>
          </a:p>
        </p:txBody>
      </p:sp>
      <p:sp>
        <p:nvSpPr>
          <p:cNvPr id="13" name="Rectangle 12"/>
          <p:cNvSpPr/>
          <p:nvPr userDrawn="1"/>
        </p:nvSpPr>
        <p:spPr>
          <a:xfrm>
            <a:off x="9834110" y="6168126"/>
            <a:ext cx="1821751" cy="68987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800"/>
          </a:p>
        </p:txBody>
      </p:sp>
    </p:spTree>
    <p:extLst>
      <p:ext uri="{BB962C8B-B14F-4D97-AF65-F5344CB8AC3E}">
        <p14:creationId xmlns:p14="http://schemas.microsoft.com/office/powerpoint/2010/main" val="3326120506"/>
      </p:ext>
    </p:extLst>
  </p:cSld>
  <p:clrMap bg1="lt1" tx1="dk1" bg2="lt2" tx2="dk2" accent1="accent1" accent2="accent2" accent3="accent3" accent4="accent4" accent5="accent5" accent6="accent6" hlink="hlink" folHlink="folHlink"/>
  <p:sldLayoutIdLst>
    <p:sldLayoutId id="2147483792" r:id="rId1"/>
    <p:sldLayoutId id="2147483793" r:id="rId2"/>
  </p:sldLayoutIdLst>
  <p:txStyles>
    <p:titleStyle>
      <a:lvl1pPr algn="ctr" defTabSz="457200" rtl="0" eaLnBrk="1" latinLnBrk="0" hangingPunct="1">
        <a:spcBef>
          <a:spcPct val="0"/>
        </a:spcBef>
        <a:buNone/>
        <a:defRPr sz="3600" b="1" i="0" kern="1200">
          <a:solidFill>
            <a:schemeClr val="accent3"/>
          </a:solidFill>
          <a:latin typeface="Open Sans"/>
          <a:ea typeface="+mj-ea"/>
          <a:cs typeface="Open Sans"/>
        </a:defRPr>
      </a:lvl1pPr>
    </p:titleStyle>
    <p:bodyStyle>
      <a:lvl1pPr marL="342900" indent="-342900" algn="l" defTabSz="457200" rtl="0" eaLnBrk="1" latinLnBrk="0" hangingPunct="1">
        <a:spcBef>
          <a:spcPct val="20000"/>
        </a:spcBef>
        <a:buFont typeface="Arial"/>
        <a:buChar char="•"/>
        <a:defRPr sz="3200" b="0" i="0" kern="1200">
          <a:solidFill>
            <a:schemeClr val="tx1"/>
          </a:solidFill>
          <a:latin typeface="Open Sans"/>
          <a:ea typeface="+mn-ea"/>
          <a:cs typeface="Open Sans"/>
        </a:defRPr>
      </a:lvl1pPr>
      <a:lvl2pPr marL="742950" indent="-285750" algn="l" defTabSz="457200" rtl="0" eaLnBrk="1" latinLnBrk="0" hangingPunct="1">
        <a:spcBef>
          <a:spcPct val="20000"/>
        </a:spcBef>
        <a:buFont typeface="Arial"/>
        <a:buChar char="–"/>
        <a:defRPr sz="2800" b="0" i="0" kern="1200">
          <a:solidFill>
            <a:schemeClr val="tx1"/>
          </a:solidFill>
          <a:latin typeface="Open Sans"/>
          <a:ea typeface="+mn-ea"/>
          <a:cs typeface="Open Sans"/>
        </a:defRPr>
      </a:lvl2pPr>
      <a:lvl3pPr marL="1143000" indent="-228600" algn="l" defTabSz="457200" rtl="0" eaLnBrk="1" latinLnBrk="0" hangingPunct="1">
        <a:spcBef>
          <a:spcPct val="20000"/>
        </a:spcBef>
        <a:buFont typeface="Arial"/>
        <a:buChar char="•"/>
        <a:defRPr sz="2400" b="0" i="0" kern="1200">
          <a:solidFill>
            <a:schemeClr val="tx1"/>
          </a:solidFill>
          <a:latin typeface="Open Sans"/>
          <a:ea typeface="+mn-ea"/>
          <a:cs typeface="Open Sans"/>
        </a:defRPr>
      </a:lvl3pPr>
      <a:lvl4pPr marL="1600200" indent="-228600" algn="l" defTabSz="457200" rtl="0" eaLnBrk="1" latinLnBrk="0" hangingPunct="1">
        <a:spcBef>
          <a:spcPct val="20000"/>
        </a:spcBef>
        <a:buFont typeface="Arial"/>
        <a:buChar char="–"/>
        <a:defRPr sz="2000" b="0" i="0" kern="1200">
          <a:solidFill>
            <a:schemeClr val="tx1"/>
          </a:solidFill>
          <a:latin typeface="Open Sans"/>
          <a:ea typeface="+mn-ea"/>
          <a:cs typeface="Open Sans"/>
        </a:defRPr>
      </a:lvl4pPr>
      <a:lvl5pPr marL="2057400" indent="-228600" algn="l" defTabSz="457200" rtl="0" eaLnBrk="1" latinLnBrk="0" hangingPunct="1">
        <a:spcBef>
          <a:spcPct val="20000"/>
        </a:spcBef>
        <a:buFont typeface="Arial"/>
        <a:buChar char="»"/>
        <a:defRPr sz="2000" b="0" i="0" kern="1200">
          <a:solidFill>
            <a:schemeClr val="tx1"/>
          </a:solidFill>
          <a:latin typeface="Open Sans"/>
          <a:ea typeface="+mn-ea"/>
          <a:cs typeface="Open San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Image 11" descr="Olmix-Bandeau-haut-marron.pn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1200912"/>
          </a:xfrm>
          <a:prstGeom prst="rect">
            <a:avLst/>
          </a:prstGeom>
        </p:spPr>
      </p:pic>
      <p:sp>
        <p:nvSpPr>
          <p:cNvPr id="9" name="Espace réservé du titre 1"/>
          <p:cNvSpPr>
            <a:spLocks noGrp="1"/>
          </p:cNvSpPr>
          <p:nvPr>
            <p:ph type="title"/>
          </p:nvPr>
        </p:nvSpPr>
        <p:spPr>
          <a:xfrm>
            <a:off x="609600" y="0"/>
            <a:ext cx="10972800" cy="1064846"/>
          </a:xfrm>
          <a:prstGeom prst="rect">
            <a:avLst/>
          </a:prstGeom>
        </p:spPr>
        <p:txBody>
          <a:bodyPr vert="horz" lIns="91440" tIns="45720" rIns="91440" bIns="45720" rtlCol="0" anchor="ctr">
            <a:normAutofit/>
          </a:bodyPr>
          <a:lstStyle/>
          <a:p>
            <a:r>
              <a:rPr lang="fr-FR" dirty="0"/>
              <a:t>Cliquez et modifiez le titre</a:t>
            </a:r>
          </a:p>
        </p:txBody>
      </p:sp>
      <p:sp>
        <p:nvSpPr>
          <p:cNvPr id="10"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pic>
        <p:nvPicPr>
          <p:cNvPr id="11" name="Image 10" descr="Olmix-Group-Coin-bas-folio.jpg"/>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083163" y="6150874"/>
            <a:ext cx="2074333" cy="698500"/>
          </a:xfrm>
          <a:prstGeom prst="rect">
            <a:avLst/>
          </a:prstGeom>
        </p:spPr>
      </p:pic>
      <p:sp>
        <p:nvSpPr>
          <p:cNvPr id="13" name="ZoneTexte 12"/>
          <p:cNvSpPr txBox="1"/>
          <p:nvPr userDrawn="1"/>
        </p:nvSpPr>
        <p:spPr>
          <a:xfrm>
            <a:off x="11058765" y="6380064"/>
            <a:ext cx="1133236" cy="276999"/>
          </a:xfrm>
          <a:prstGeom prst="rect">
            <a:avLst/>
          </a:prstGeom>
          <a:noFill/>
        </p:spPr>
        <p:txBody>
          <a:bodyPr wrap="square" rtlCol="0">
            <a:spAutoFit/>
          </a:bodyPr>
          <a:lstStyle/>
          <a:p>
            <a:pPr algn="r"/>
            <a:fld id="{C86982A3-7B36-F44F-9CF0-700E6C1864C2}" type="slidenum">
              <a:rPr lang="fr-FR" sz="1200" b="0" i="0" smtClean="0">
                <a:solidFill>
                  <a:schemeClr val="bg1">
                    <a:lumMod val="50000"/>
                  </a:schemeClr>
                </a:solidFill>
                <a:latin typeface="Open Sans"/>
                <a:cs typeface="Open Sans"/>
              </a:rPr>
              <a:pPr algn="r"/>
              <a:t>‹#›</a:t>
            </a:fld>
            <a:endParaRPr lang="fr-FR" sz="1200" b="0" i="0" dirty="0">
              <a:solidFill>
                <a:schemeClr val="bg1">
                  <a:lumMod val="50000"/>
                </a:schemeClr>
              </a:solidFill>
              <a:latin typeface="Open Sans"/>
              <a:cs typeface="Open Sans"/>
            </a:endParaRPr>
          </a:p>
        </p:txBody>
      </p:sp>
      <p:sp>
        <p:nvSpPr>
          <p:cNvPr id="14" name="Rectangle 13"/>
          <p:cNvSpPr/>
          <p:nvPr userDrawn="1"/>
        </p:nvSpPr>
        <p:spPr>
          <a:xfrm>
            <a:off x="9834110" y="6168126"/>
            <a:ext cx="1821751" cy="68987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800"/>
          </a:p>
        </p:txBody>
      </p:sp>
      <p:pic>
        <p:nvPicPr>
          <p:cNvPr id="15" name="Image 14"/>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235100" y="6126164"/>
            <a:ext cx="1420761" cy="710182"/>
          </a:xfrm>
          <a:prstGeom prst="rect">
            <a:avLst/>
          </a:prstGeom>
        </p:spPr>
      </p:pic>
      <p:grpSp>
        <p:nvGrpSpPr>
          <p:cNvPr id="16" name="Groupe 15"/>
          <p:cNvGrpSpPr/>
          <p:nvPr userDrawn="1"/>
        </p:nvGrpSpPr>
        <p:grpSpPr>
          <a:xfrm>
            <a:off x="8540641" y="6429577"/>
            <a:ext cx="1565951" cy="208748"/>
            <a:chOff x="1693302" y="3949022"/>
            <a:chExt cx="3616811" cy="642847"/>
          </a:xfrm>
        </p:grpSpPr>
        <p:pic>
          <p:nvPicPr>
            <p:cNvPr id="1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93302" y="4016867"/>
              <a:ext cx="2042071" cy="507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85795" y="3949022"/>
              <a:ext cx="1324318" cy="642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611107147"/>
      </p:ext>
    </p:extLst>
  </p:cSld>
  <p:clrMap bg1="lt1" tx1="dk1" bg2="lt2" tx2="dk2" accent1="accent1" accent2="accent2" accent3="accent3" accent4="accent4" accent5="accent5" accent6="accent6" hlink="hlink" folHlink="folHlink"/>
  <p:sldLayoutIdLst>
    <p:sldLayoutId id="2147483795" r:id="rId1"/>
    <p:sldLayoutId id="2147483796" r:id="rId2"/>
  </p:sldLayoutIdLst>
  <p:txStyles>
    <p:titleStyle>
      <a:lvl1pPr algn="ctr" defTabSz="457200" rtl="0" eaLnBrk="1" latinLnBrk="0" hangingPunct="1">
        <a:spcBef>
          <a:spcPct val="0"/>
        </a:spcBef>
        <a:buNone/>
        <a:defRPr sz="3600" b="1" i="0" kern="1200">
          <a:solidFill>
            <a:schemeClr val="accent5"/>
          </a:solidFill>
          <a:latin typeface="Open Sans"/>
          <a:ea typeface="+mj-ea"/>
          <a:cs typeface="Open Sans"/>
        </a:defRPr>
      </a:lvl1pPr>
    </p:titleStyle>
    <p:bodyStyle>
      <a:lvl1pPr marL="342900" indent="-342900" algn="l" defTabSz="457200" rtl="0" eaLnBrk="1" latinLnBrk="0" hangingPunct="1">
        <a:spcBef>
          <a:spcPct val="20000"/>
        </a:spcBef>
        <a:buFont typeface="Arial"/>
        <a:buChar char="•"/>
        <a:defRPr sz="2400" b="0" i="0" kern="1200">
          <a:solidFill>
            <a:schemeClr val="tx1"/>
          </a:solidFill>
          <a:latin typeface="Open Sans"/>
          <a:ea typeface="+mn-ea"/>
          <a:cs typeface="Open Sans"/>
        </a:defRPr>
      </a:lvl1pPr>
      <a:lvl2pPr marL="742950" indent="-285750" algn="l" defTabSz="457200" rtl="0" eaLnBrk="1" latinLnBrk="0" hangingPunct="1">
        <a:spcBef>
          <a:spcPct val="20000"/>
        </a:spcBef>
        <a:buFont typeface="Arial"/>
        <a:buChar char="–"/>
        <a:defRPr sz="2400" b="0" i="0" kern="1200">
          <a:solidFill>
            <a:schemeClr val="tx1"/>
          </a:solidFill>
          <a:latin typeface="Open Sans"/>
          <a:ea typeface="+mn-ea"/>
          <a:cs typeface="Open Sans"/>
        </a:defRPr>
      </a:lvl2pPr>
      <a:lvl3pPr marL="1143000" indent="-228600" algn="l" defTabSz="457200" rtl="0" eaLnBrk="1" latinLnBrk="0" hangingPunct="1">
        <a:spcBef>
          <a:spcPct val="20000"/>
        </a:spcBef>
        <a:buFont typeface="Arial"/>
        <a:buChar char="•"/>
        <a:defRPr sz="2400" b="0" i="0" kern="1200">
          <a:solidFill>
            <a:schemeClr val="tx1"/>
          </a:solidFill>
          <a:latin typeface="Open Sans"/>
          <a:ea typeface="+mn-ea"/>
          <a:cs typeface="Open Sans"/>
        </a:defRPr>
      </a:lvl3pPr>
      <a:lvl4pPr marL="1600200" indent="-228600" algn="l" defTabSz="457200" rtl="0" eaLnBrk="1" latinLnBrk="0" hangingPunct="1">
        <a:spcBef>
          <a:spcPct val="20000"/>
        </a:spcBef>
        <a:buFont typeface="Arial"/>
        <a:buChar char="–"/>
        <a:defRPr sz="2400" b="0" i="0" kern="1200">
          <a:solidFill>
            <a:schemeClr val="tx1"/>
          </a:solidFill>
          <a:latin typeface="Open Sans"/>
          <a:ea typeface="+mn-ea"/>
          <a:cs typeface="Open Sans"/>
        </a:defRPr>
      </a:lvl4pPr>
      <a:lvl5pPr marL="2057400" indent="-228600" algn="l" defTabSz="457200" rtl="0" eaLnBrk="1" latinLnBrk="0" hangingPunct="1">
        <a:spcBef>
          <a:spcPct val="20000"/>
        </a:spcBef>
        <a:buFont typeface="Arial"/>
        <a:buChar char="»"/>
        <a:defRPr sz="2400" b="0" i="0" kern="1200">
          <a:solidFill>
            <a:schemeClr val="tx1"/>
          </a:solidFill>
          <a:latin typeface="Open Sans"/>
          <a:ea typeface="+mn-ea"/>
          <a:cs typeface="Open San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Image 6" descr="Olmix-Corporate-sansTexte-d2.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dirty="0"/>
              <a:t>Cliquez et modifiez le titre</a:t>
            </a:r>
          </a:p>
        </p:txBody>
      </p:sp>
      <p:sp>
        <p:nvSpPr>
          <p:cNvPr id="3" name="Espace réservé du texte 2"/>
          <p:cNvSpPr>
            <a:spLocks noGrp="1"/>
          </p:cNvSpPr>
          <p:nvPr>
            <p:ph type="body" idx="1"/>
          </p:nvPr>
        </p:nvSpPr>
        <p:spPr>
          <a:xfrm>
            <a:off x="609600" y="5519616"/>
            <a:ext cx="10972800" cy="489317"/>
          </a:xfrm>
          <a:prstGeom prst="rect">
            <a:avLst/>
          </a:prstGeom>
        </p:spPr>
        <p:txBody>
          <a:bodyPr vert="horz" lIns="91440" tIns="45720" rIns="91440" bIns="45720" rtlCol="0">
            <a:normAutofit/>
          </a:bodyPr>
          <a:lstStyle/>
          <a:p>
            <a:pPr lvl="0"/>
            <a:r>
              <a:rPr lang="fr-FR" dirty="0"/>
              <a:t>Cliquez et modifiez le titre</a:t>
            </a:r>
          </a:p>
        </p:txBody>
      </p:sp>
      <p:sp>
        <p:nvSpPr>
          <p:cNvPr id="4" name="Rectangle 3"/>
          <p:cNvSpPr/>
          <p:nvPr userDrawn="1"/>
        </p:nvSpPr>
        <p:spPr>
          <a:xfrm>
            <a:off x="2840967" y="1975450"/>
            <a:ext cx="6728603" cy="292435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800"/>
          </a:p>
        </p:txBody>
      </p:sp>
    </p:spTree>
    <p:extLst>
      <p:ext uri="{BB962C8B-B14F-4D97-AF65-F5344CB8AC3E}">
        <p14:creationId xmlns:p14="http://schemas.microsoft.com/office/powerpoint/2010/main" val="3554958267"/>
      </p:ext>
    </p:extLst>
  </p:cSld>
  <p:clrMap bg1="lt1" tx1="dk1" bg2="lt2" tx2="dk2" accent1="accent1" accent2="accent2" accent3="accent3" accent4="accent4" accent5="accent5" accent6="accent6" hlink="hlink" folHlink="folHlink"/>
  <p:sldLayoutIdLst>
    <p:sldLayoutId id="2147483787" r:id="rId1"/>
  </p:sldLayoutIdLst>
  <p:txStyles>
    <p:titleStyle>
      <a:lvl1pPr algn="ctr" defTabSz="457200" rtl="0" eaLnBrk="1" latinLnBrk="0" hangingPunct="1">
        <a:spcBef>
          <a:spcPct val="0"/>
        </a:spcBef>
        <a:buNone/>
        <a:defRPr sz="2400" b="0" i="0" kern="1200">
          <a:solidFill>
            <a:schemeClr val="tx1"/>
          </a:solidFill>
          <a:latin typeface="Open Sans Light"/>
          <a:ea typeface="+mj-ea"/>
          <a:cs typeface="Open Sans Light"/>
        </a:defRPr>
      </a:lvl1pPr>
    </p:titleStyle>
    <p:bodyStyle>
      <a:lvl1pPr marL="0" indent="0" algn="ctr" defTabSz="457200" rtl="0" eaLnBrk="1" latinLnBrk="0" hangingPunct="1">
        <a:spcBef>
          <a:spcPct val="20000"/>
        </a:spcBef>
        <a:buFont typeface="Arial"/>
        <a:buNone/>
        <a:defRPr sz="2400" b="0" i="0" kern="1200">
          <a:solidFill>
            <a:schemeClr val="tx1"/>
          </a:solidFill>
          <a:latin typeface="Open Sans Light"/>
          <a:ea typeface="+mn-ea"/>
          <a:cs typeface="Open Sans Light"/>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Image 6" descr="Olmix-Corporate-FR-d3.jp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Picture 2"/>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6455372" y="1012807"/>
            <a:ext cx="2722760" cy="507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3"/>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9684733" y="944963"/>
            <a:ext cx="1765759" cy="642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0232193"/>
      </p:ext>
    </p:extLst>
  </p:cSld>
  <p:clrMap bg1="lt1" tx1="dk1" bg2="lt2" tx2="dk2" accent1="accent1" accent2="accent2" accent3="accent3" accent4="accent4" accent5="accent5" accent6="accent6" hlink="hlink" folHlink="folHlink"/>
  <p:sldLayoutIdLst>
    <p:sldLayoutId id="2147483798" r:id="rId1"/>
    <p:sldLayoutId id="2147483799"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17.jpg"/><Relationship Id="rId2" Type="http://schemas.openxmlformats.org/officeDocument/2006/relationships/image" Target="../media/image12.jpg"/><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jpg"/><Relationship Id="rId4" Type="http://schemas.openxmlformats.org/officeDocument/2006/relationships/image" Target="../media/image14.jp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4" name="Rectangle 2"/>
          <p:cNvSpPr txBox="1">
            <a:spLocks noChangeArrowheads="1"/>
          </p:cNvSpPr>
          <p:nvPr/>
        </p:nvSpPr>
        <p:spPr>
          <a:xfrm>
            <a:off x="655122" y="1738395"/>
            <a:ext cx="11113477" cy="1181502"/>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3600" b="1" i="0" kern="1200">
                <a:solidFill>
                  <a:schemeClr val="accent2"/>
                </a:solidFill>
                <a:latin typeface="Open Sans"/>
                <a:ea typeface="+mj-ea"/>
                <a:cs typeface="Open Sans"/>
              </a:defRPr>
            </a:lvl1pPr>
          </a:lstStyle>
          <a:p>
            <a:r>
              <a:rPr lang="en-US" sz="2400" dirty="0"/>
              <a:t>THAM LUẬN</a:t>
            </a:r>
            <a:br>
              <a:rPr lang="en-US" sz="2400" dirty="0"/>
            </a:br>
            <a:r>
              <a:rPr lang="en-US" sz="2400" dirty="0"/>
              <a:t>“GIẢI PHÁP HÀNH CHÍNH THÔNG MINH TRONG ĐÀO TẠO”</a:t>
            </a:r>
            <a:br>
              <a:rPr lang="en-US" sz="2400" dirty="0"/>
            </a:br>
            <a:r>
              <a:rPr lang="en-US" sz="2400" dirty="0"/>
              <a:t>TẠI TRƯỜNG CAO ĐẲNG LÝ TỰ TRỌNG THÀNH PHỐ HỒ CHÍ MINH</a:t>
            </a:r>
          </a:p>
        </p:txBody>
      </p:sp>
      <p:sp>
        <p:nvSpPr>
          <p:cNvPr id="5" name="Rectangle 4"/>
          <p:cNvSpPr/>
          <p:nvPr/>
        </p:nvSpPr>
        <p:spPr>
          <a:xfrm>
            <a:off x="7193280" y="3938104"/>
            <a:ext cx="4887884" cy="9718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sz="2000" dirty="0" err="1">
                <a:solidFill>
                  <a:schemeClr val="tx1"/>
                </a:solidFill>
                <a:latin typeface="Times New Roman" panose="02020603050405020304" pitchFamily="18" charset="0"/>
                <a:cs typeface="Times New Roman" panose="02020603050405020304" pitchFamily="18" charset="0"/>
              </a:rPr>
              <a:t>Hồ</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Văn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Sĩ</a:t>
            </a:r>
            <a:r>
              <a:rPr lang="en-US" sz="2000" dirty="0">
                <a:solidFill>
                  <a:schemeClr val="tx1"/>
                </a:solidFill>
                <a:latin typeface="Times New Roman" panose="02020603050405020304" pitchFamily="18" charset="0"/>
                <a:cs typeface="Times New Roman" panose="02020603050405020304" pitchFamily="18" charset="0"/>
              </a:rPr>
              <a:t> - </a:t>
            </a:r>
            <a:r>
              <a:rPr lang="vi-VN" sz="2000" dirty="0">
                <a:solidFill>
                  <a:schemeClr val="tx1"/>
                </a:solidFill>
                <a:latin typeface="Times New Roman" panose="02020603050405020304" pitchFamily="18" charset="0"/>
                <a:cs typeface="Times New Roman" panose="02020603050405020304" pitchFamily="18" charset="0"/>
              </a:rPr>
              <a:t>Thái Thị My Sa</a:t>
            </a:r>
            <a:endParaRPr lang="en-US" sz="2000" dirty="0">
              <a:solidFill>
                <a:schemeClr val="tx1"/>
              </a:solidFill>
              <a:latin typeface="Times New Roman" panose="02020603050405020304" pitchFamily="18" charset="0"/>
              <a:cs typeface="Times New Roman" panose="02020603050405020304" pitchFamily="18" charset="0"/>
            </a:endParaRPr>
          </a:p>
          <a:p>
            <a:r>
              <a:rPr lang="vi-VN" sz="2000" dirty="0">
                <a:solidFill>
                  <a:schemeClr val="tx1"/>
                </a:solidFill>
                <a:latin typeface="Times New Roman" panose="02020603050405020304" pitchFamily="18" charset="0"/>
                <a:cs typeface="Times New Roman" panose="02020603050405020304" pitchFamily="18" charset="0"/>
              </a:rPr>
              <a:t>Phòng Tuyển sinh – Đào tạo</a:t>
            </a:r>
            <a:endParaRPr lang="en-US" sz="2000" dirty="0">
              <a:solidFill>
                <a:schemeClr val="tx1"/>
              </a:solidFill>
              <a:latin typeface="Times New Roman" panose="02020603050405020304" pitchFamily="18" charset="0"/>
              <a:cs typeface="Times New Roman" panose="02020603050405020304" pitchFamily="18" charset="0"/>
            </a:endParaRPr>
          </a:p>
          <a:p>
            <a:r>
              <a:rPr lang="vi-VN" sz="2000" dirty="0">
                <a:solidFill>
                  <a:schemeClr val="tx1"/>
                </a:solidFill>
                <a:latin typeface="Times New Roman" panose="02020603050405020304" pitchFamily="18" charset="0"/>
                <a:cs typeface="Times New Roman" panose="02020603050405020304" pitchFamily="18" charset="0"/>
              </a:rPr>
              <a:t>Trường Cao đẳng Lý Tự Trọng Tp.HCM</a:t>
            </a:r>
            <a:endParaRPr lang="en-US"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810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solidFill>
                  <a:srgbClr val="002060"/>
                </a:solidFill>
                <a:cs typeface="Arial" pitchFamily="34" charset="0"/>
              </a:rPr>
              <a:t>TẦN SUẤT NGƯỜI DÙNG INTERNET TẠI VIỆT NAM 2020 </a:t>
            </a:r>
            <a:endParaRPr lang="en-US"/>
          </a:p>
        </p:txBody>
      </p:sp>
      <p:pic>
        <p:nvPicPr>
          <p:cNvPr id="5" name="Picture 4" descr="A picture containing text, book&#10;&#10;Description automatically generated">
            <a:extLst>
              <a:ext uri="{FF2B5EF4-FFF2-40B4-BE49-F238E27FC236}">
                <a16:creationId xmlns:a16="http://schemas.microsoft.com/office/drawing/2014/main" xmlns="" id="{39B11359-93EE-4AAE-BCC6-F5516B66A852}"/>
              </a:ext>
            </a:extLst>
          </p:cNvPr>
          <p:cNvPicPr>
            <a:picLocks noChangeAspect="1"/>
          </p:cNvPicPr>
          <p:nvPr/>
        </p:nvPicPr>
        <p:blipFill rotWithShape="1">
          <a:blip r:embed="rId2"/>
          <a:srcRect t="27895"/>
          <a:stretch/>
        </p:blipFill>
        <p:spPr>
          <a:xfrm>
            <a:off x="3063570" y="1132424"/>
            <a:ext cx="3185032" cy="2296576"/>
          </a:xfrm>
          <a:prstGeom prst="rect">
            <a:avLst/>
          </a:prstGeom>
          <a:ln>
            <a:solidFill>
              <a:schemeClr val="accent1"/>
            </a:solidFill>
          </a:ln>
        </p:spPr>
      </p:pic>
      <p:pic>
        <p:nvPicPr>
          <p:cNvPr id="6" name="Picture 5" descr="A screenshot of a cell phone&#10;&#10;Description automatically generated">
            <a:extLst>
              <a:ext uri="{FF2B5EF4-FFF2-40B4-BE49-F238E27FC236}">
                <a16:creationId xmlns:a16="http://schemas.microsoft.com/office/drawing/2014/main" xmlns="" id="{58F3369D-ACEF-45D0-9699-00899293D0F6}"/>
              </a:ext>
            </a:extLst>
          </p:cNvPr>
          <p:cNvPicPr>
            <a:picLocks noChangeAspect="1"/>
          </p:cNvPicPr>
          <p:nvPr/>
        </p:nvPicPr>
        <p:blipFill rotWithShape="1">
          <a:blip r:embed="rId3"/>
          <a:srcRect b="8772"/>
          <a:stretch/>
        </p:blipFill>
        <p:spPr>
          <a:xfrm>
            <a:off x="6332489" y="1132425"/>
            <a:ext cx="2534658" cy="2959769"/>
          </a:xfrm>
          <a:prstGeom prst="rect">
            <a:avLst/>
          </a:prstGeom>
          <a:ln>
            <a:solidFill>
              <a:schemeClr val="accent1"/>
            </a:solidFill>
          </a:ln>
        </p:spPr>
      </p:pic>
      <p:pic>
        <p:nvPicPr>
          <p:cNvPr id="7" name="Picture 6" descr="A picture containing outdoor, building, table, sitting&#10;&#10;Description automatically generated">
            <a:extLst>
              <a:ext uri="{FF2B5EF4-FFF2-40B4-BE49-F238E27FC236}">
                <a16:creationId xmlns:a16="http://schemas.microsoft.com/office/drawing/2014/main" xmlns="" id="{260E6644-D21B-411D-B2B0-97E335782669}"/>
              </a:ext>
            </a:extLst>
          </p:cNvPr>
          <p:cNvPicPr>
            <a:picLocks noChangeAspect="1"/>
          </p:cNvPicPr>
          <p:nvPr/>
        </p:nvPicPr>
        <p:blipFill rotWithShape="1">
          <a:blip r:embed="rId4"/>
          <a:srcRect t="13507" r="4776" b="20702"/>
          <a:stretch/>
        </p:blipFill>
        <p:spPr>
          <a:xfrm>
            <a:off x="1" y="1295432"/>
            <a:ext cx="1928934" cy="2758762"/>
          </a:xfrm>
          <a:prstGeom prst="rect">
            <a:avLst/>
          </a:prstGeom>
          <a:ln w="19050">
            <a:solidFill>
              <a:srgbClr val="005265"/>
            </a:solidFill>
          </a:ln>
        </p:spPr>
      </p:pic>
      <p:pic>
        <p:nvPicPr>
          <p:cNvPr id="8" name="Picture 7" descr="A picture containing building, outdoor, clock, large&#10;&#10;Description automatically generated">
            <a:extLst>
              <a:ext uri="{FF2B5EF4-FFF2-40B4-BE49-F238E27FC236}">
                <a16:creationId xmlns:a16="http://schemas.microsoft.com/office/drawing/2014/main" xmlns="" id="{708552A9-D7FE-4EDB-A8F2-37452670F54E}"/>
              </a:ext>
            </a:extLst>
          </p:cNvPr>
          <p:cNvPicPr>
            <a:picLocks noChangeAspect="1"/>
          </p:cNvPicPr>
          <p:nvPr/>
        </p:nvPicPr>
        <p:blipFill rotWithShape="1">
          <a:blip r:embed="rId5"/>
          <a:srcRect l="16511" t="4383" r="22716"/>
          <a:stretch/>
        </p:blipFill>
        <p:spPr>
          <a:xfrm>
            <a:off x="3147456" y="3479670"/>
            <a:ext cx="3007471" cy="3319739"/>
          </a:xfrm>
          <a:prstGeom prst="rect">
            <a:avLst/>
          </a:prstGeom>
          <a:ln w="19050">
            <a:solidFill>
              <a:schemeClr val="tx1"/>
            </a:solidFill>
          </a:ln>
        </p:spPr>
      </p:pic>
      <p:pic>
        <p:nvPicPr>
          <p:cNvPr id="9" name="Picture 8" descr="A person walking down a street&#10;&#10;Description automatically generated">
            <a:extLst>
              <a:ext uri="{FF2B5EF4-FFF2-40B4-BE49-F238E27FC236}">
                <a16:creationId xmlns:a16="http://schemas.microsoft.com/office/drawing/2014/main" xmlns="" id="{EB10CDDB-2F48-4F54-AC17-6CEA2D291354}"/>
              </a:ext>
            </a:extLst>
          </p:cNvPr>
          <p:cNvPicPr>
            <a:picLocks noChangeAspect="1"/>
          </p:cNvPicPr>
          <p:nvPr/>
        </p:nvPicPr>
        <p:blipFill>
          <a:blip r:embed="rId6"/>
          <a:stretch>
            <a:fillRect/>
          </a:stretch>
        </p:blipFill>
        <p:spPr>
          <a:xfrm>
            <a:off x="9044708" y="3479670"/>
            <a:ext cx="2859197" cy="3009949"/>
          </a:xfrm>
          <a:prstGeom prst="rect">
            <a:avLst/>
          </a:prstGeom>
          <a:ln w="19050">
            <a:solidFill>
              <a:srgbClr val="005265"/>
            </a:solidFill>
          </a:ln>
        </p:spPr>
      </p:pic>
      <p:sp>
        <p:nvSpPr>
          <p:cNvPr id="10" name="TextBox 9">
            <a:extLst>
              <a:ext uri="{FF2B5EF4-FFF2-40B4-BE49-F238E27FC236}">
                <a16:creationId xmlns:a16="http://schemas.microsoft.com/office/drawing/2014/main" xmlns="" id="{40B7850C-73CD-4732-A1D5-0390FA9A6E2A}"/>
              </a:ext>
            </a:extLst>
          </p:cNvPr>
          <p:cNvSpPr txBox="1"/>
          <p:nvPr/>
        </p:nvSpPr>
        <p:spPr>
          <a:xfrm>
            <a:off x="3381153" y="6225270"/>
            <a:ext cx="2761742" cy="523220"/>
          </a:xfrm>
          <a:prstGeom prst="rect">
            <a:avLst/>
          </a:prstGeom>
          <a:solidFill>
            <a:srgbClr val="002060"/>
          </a:solidFill>
          <a:ln>
            <a:solidFill>
              <a:schemeClr val="bg1"/>
            </a:solidFill>
          </a:ln>
        </p:spPr>
        <p:txBody>
          <a:bodyPr wrap="square" rtlCol="0">
            <a:spAutoFit/>
          </a:bodyPr>
          <a:lstStyle/>
          <a:p>
            <a:pPr algn="ctr">
              <a:spcBef>
                <a:spcPts val="1200"/>
              </a:spcBef>
              <a:spcAft>
                <a:spcPts val="600"/>
              </a:spcAft>
            </a:pPr>
            <a:r>
              <a:rPr lang="en-US" sz="1400" b="1" dirty="0" err="1">
                <a:solidFill>
                  <a:srgbClr val="FFFF00"/>
                </a:solidFill>
                <a:latin typeface="Arial" panose="020B0604020202020204" pitchFamily="34" charset="0"/>
                <a:cs typeface="Arial" panose="020B0604020202020204" pitchFamily="34" charset="0"/>
              </a:rPr>
              <a:t>Cách</a:t>
            </a:r>
            <a:r>
              <a:rPr lang="en-US" sz="1400" b="1" dirty="0">
                <a:solidFill>
                  <a:srgbClr val="FFFF00"/>
                </a:solidFill>
                <a:latin typeface="Arial" panose="020B0604020202020204" pitchFamily="34" charset="0"/>
                <a:cs typeface="Arial" panose="020B0604020202020204" pitchFamily="34" charset="0"/>
              </a:rPr>
              <a:t> </a:t>
            </a:r>
            <a:r>
              <a:rPr lang="en-US" sz="1400" b="1" dirty="0" err="1">
                <a:solidFill>
                  <a:srgbClr val="FFFF00"/>
                </a:solidFill>
                <a:latin typeface="Arial" panose="020B0604020202020204" pitchFamily="34" charset="0"/>
                <a:cs typeface="Arial" panose="020B0604020202020204" pitchFamily="34" charset="0"/>
              </a:rPr>
              <a:t>ly</a:t>
            </a:r>
            <a:r>
              <a:rPr lang="en-US" sz="1400" b="1" dirty="0">
                <a:solidFill>
                  <a:srgbClr val="FFFF00"/>
                </a:solidFill>
                <a:latin typeface="Arial" panose="020B0604020202020204" pitchFamily="34" charset="0"/>
                <a:cs typeface="Arial" panose="020B0604020202020204" pitchFamily="34" charset="0"/>
              </a:rPr>
              <a:t> 28 </a:t>
            </a:r>
            <a:r>
              <a:rPr lang="en-US" sz="1400" b="1" dirty="0" err="1">
                <a:solidFill>
                  <a:srgbClr val="FFFF00"/>
                </a:solidFill>
                <a:latin typeface="Arial" panose="020B0604020202020204" pitchFamily="34" charset="0"/>
                <a:cs typeface="Arial" panose="020B0604020202020204" pitchFamily="34" charset="0"/>
              </a:rPr>
              <a:t>ngày</a:t>
            </a:r>
            <a:r>
              <a:rPr lang="en-US" sz="1400" b="1" dirty="0">
                <a:solidFill>
                  <a:srgbClr val="FFFF00"/>
                </a:solidFill>
                <a:latin typeface="Arial" panose="020B0604020202020204" pitchFamily="34" charset="0"/>
                <a:cs typeface="Arial" panose="020B0604020202020204" pitchFamily="34" charset="0"/>
              </a:rPr>
              <a:t> &amp; 4 </a:t>
            </a:r>
            <a:r>
              <a:rPr lang="en-US" sz="1400" b="1" dirty="0" err="1">
                <a:solidFill>
                  <a:srgbClr val="FFFF00"/>
                </a:solidFill>
                <a:latin typeface="Arial" panose="020B0604020202020204" pitchFamily="34" charset="0"/>
                <a:cs typeface="Arial" panose="020B0604020202020204" pitchFamily="34" charset="0"/>
              </a:rPr>
              <a:t>lần</a:t>
            </a:r>
            <a:r>
              <a:rPr lang="en-US" sz="1400" b="1" dirty="0">
                <a:solidFill>
                  <a:srgbClr val="FFFF00"/>
                </a:solidFill>
                <a:latin typeface="Arial" panose="020B0604020202020204" pitchFamily="34" charset="0"/>
                <a:cs typeface="Arial" panose="020B0604020202020204" pitchFamily="34" charset="0"/>
              </a:rPr>
              <a:t> </a:t>
            </a:r>
            <a:r>
              <a:rPr lang="en-US" sz="1400" b="1" dirty="0" err="1">
                <a:solidFill>
                  <a:srgbClr val="FFFF00"/>
                </a:solidFill>
                <a:latin typeface="Arial" panose="020B0604020202020204" pitchFamily="34" charset="0"/>
                <a:cs typeface="Arial" panose="020B0604020202020204" pitchFamily="34" charset="0"/>
              </a:rPr>
              <a:t>kiểm</a:t>
            </a:r>
            <a:r>
              <a:rPr lang="en-US" sz="1400" b="1" dirty="0">
                <a:solidFill>
                  <a:srgbClr val="FFFF00"/>
                </a:solidFill>
                <a:latin typeface="Arial" panose="020B0604020202020204" pitchFamily="34" charset="0"/>
                <a:cs typeface="Arial" panose="020B0604020202020204" pitchFamily="34" charset="0"/>
              </a:rPr>
              <a:t> </a:t>
            </a:r>
            <a:r>
              <a:rPr lang="en-US" sz="1400" b="1" dirty="0" err="1">
                <a:solidFill>
                  <a:srgbClr val="FFFF00"/>
                </a:solidFill>
                <a:latin typeface="Arial" panose="020B0604020202020204" pitchFamily="34" charset="0"/>
                <a:cs typeface="Arial" panose="020B0604020202020204" pitchFamily="34" charset="0"/>
              </a:rPr>
              <a:t>tra</a:t>
            </a:r>
            <a:r>
              <a:rPr lang="en-US" sz="1400" b="1" dirty="0">
                <a:solidFill>
                  <a:srgbClr val="FFFF00"/>
                </a:solidFill>
                <a:latin typeface="Arial" panose="020B0604020202020204" pitchFamily="34" charset="0"/>
                <a:cs typeface="Arial" panose="020B0604020202020204" pitchFamily="34" charset="0"/>
              </a:rPr>
              <a:t> </a:t>
            </a:r>
            <a:r>
              <a:rPr lang="en-US" sz="1400" b="1" dirty="0" err="1">
                <a:solidFill>
                  <a:srgbClr val="FFFF00"/>
                </a:solidFill>
                <a:latin typeface="Arial" panose="020B0604020202020204" pitchFamily="34" charset="0"/>
                <a:cs typeface="Arial" panose="020B0604020202020204" pitchFamily="34" charset="0"/>
              </a:rPr>
              <a:t>tự</a:t>
            </a:r>
            <a:r>
              <a:rPr lang="en-US" sz="1400" b="1" dirty="0">
                <a:solidFill>
                  <a:srgbClr val="FFFF00"/>
                </a:solidFill>
                <a:latin typeface="Arial" panose="020B0604020202020204" pitchFamily="34" charset="0"/>
                <a:cs typeface="Arial" panose="020B0604020202020204" pitchFamily="34" charset="0"/>
              </a:rPr>
              <a:t> </a:t>
            </a:r>
            <a:r>
              <a:rPr lang="en-US" sz="1400" b="1" dirty="0" err="1">
                <a:solidFill>
                  <a:srgbClr val="FFFF00"/>
                </a:solidFill>
                <a:latin typeface="Arial" panose="020B0604020202020204" pitchFamily="34" charset="0"/>
                <a:cs typeface="Arial" panose="020B0604020202020204" pitchFamily="34" charset="0"/>
              </a:rPr>
              <a:t>trả</a:t>
            </a:r>
            <a:r>
              <a:rPr lang="en-US" sz="1400" b="1" dirty="0">
                <a:solidFill>
                  <a:srgbClr val="FFFF00"/>
                </a:solidFill>
                <a:latin typeface="Arial" panose="020B0604020202020204" pitchFamily="34" charset="0"/>
                <a:cs typeface="Arial" panose="020B0604020202020204" pitchFamily="34" charset="0"/>
              </a:rPr>
              <a:t> </a:t>
            </a:r>
            <a:r>
              <a:rPr lang="en-US" sz="1400" b="1" dirty="0" err="1">
                <a:solidFill>
                  <a:srgbClr val="FFFF00"/>
                </a:solidFill>
                <a:latin typeface="Arial" panose="020B0604020202020204" pitchFamily="34" charset="0"/>
                <a:cs typeface="Arial" panose="020B0604020202020204" pitchFamily="34" charset="0"/>
              </a:rPr>
              <a:t>tiền</a:t>
            </a:r>
            <a:r>
              <a:rPr lang="en-US" sz="1400" b="1" dirty="0">
                <a:solidFill>
                  <a:srgbClr val="FFFF00"/>
                </a:solidFill>
                <a:latin typeface="Arial" panose="020B0604020202020204" pitchFamily="34" charset="0"/>
                <a:cs typeface="Arial" panose="020B0604020202020204" pitchFamily="34" charset="0"/>
              </a:rPr>
              <a:t> </a:t>
            </a:r>
            <a:r>
              <a:rPr lang="en-US" sz="1400" b="1" dirty="0" err="1">
                <a:solidFill>
                  <a:srgbClr val="FFFF00"/>
                </a:solidFill>
                <a:latin typeface="Arial" panose="020B0604020202020204" pitchFamily="34" charset="0"/>
                <a:cs typeface="Arial" panose="020B0604020202020204" pitchFamily="34" charset="0"/>
              </a:rPr>
              <a:t>phí</a:t>
            </a:r>
            <a:endParaRPr lang="en-US" sz="1400" b="1" dirty="0">
              <a:solidFill>
                <a:srgbClr val="FFFF00"/>
              </a:solidFill>
              <a:latin typeface="Arial" panose="020B0604020202020204" pitchFamily="34" charset="0"/>
              <a:cs typeface="Arial" panose="020B0604020202020204" pitchFamily="34" charset="0"/>
            </a:endParaRPr>
          </a:p>
        </p:txBody>
      </p:sp>
      <p:pic>
        <p:nvPicPr>
          <p:cNvPr id="4" name="Content Placeholder 3" descr="A screenshot of a video game&#10;&#10;Description automatically generated">
            <a:extLst>
              <a:ext uri="{FF2B5EF4-FFF2-40B4-BE49-F238E27FC236}">
                <a16:creationId xmlns:a16="http://schemas.microsoft.com/office/drawing/2014/main" xmlns="" id="{47DCF7D6-60D4-449F-B5E2-BD66BAE9761A}"/>
              </a:ext>
            </a:extLst>
          </p:cNvPr>
          <p:cNvPicPr>
            <a:picLocks noGrp="1" noChangeAspect="1"/>
          </p:cNvPicPr>
          <p:nvPr>
            <p:ph idx="1"/>
          </p:nvPr>
        </p:nvPicPr>
        <p:blipFill rotWithShape="1">
          <a:blip r:embed="rId7"/>
          <a:srcRect t="13507" b="7705"/>
          <a:stretch/>
        </p:blipFill>
        <p:spPr>
          <a:xfrm>
            <a:off x="1928934" y="1073834"/>
            <a:ext cx="7079672" cy="5725575"/>
          </a:xfrm>
          <a:prstGeom prst="rect">
            <a:avLst/>
          </a:prstGeom>
        </p:spPr>
      </p:pic>
    </p:spTree>
    <p:extLst>
      <p:ext uri="{BB962C8B-B14F-4D97-AF65-F5344CB8AC3E}">
        <p14:creationId xmlns:p14="http://schemas.microsoft.com/office/powerpoint/2010/main" val="3461600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TÁC ĐỘNG CỦA CMCN 4.0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97076130"/>
              </p:ext>
            </p:extLst>
          </p:nvPr>
        </p:nvGraphicFramePr>
        <p:xfrm>
          <a:off x="609600" y="1064846"/>
          <a:ext cx="11430000" cy="50613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1632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Two Skills">
            <a:hlinkClick r:id="" action="ppaction://media"/>
            <a:extLst>
              <a:ext uri="{FF2B5EF4-FFF2-40B4-BE49-F238E27FC236}">
                <a16:creationId xmlns:a16="http://schemas.microsoft.com/office/drawing/2014/main" xmlns="" id="{079F8E64-64B8-472C-A409-5A9EA9464F1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8235"/>
          <a:stretch/>
        </p:blipFill>
        <p:spPr>
          <a:xfrm>
            <a:off x="1203960" y="388469"/>
            <a:ext cx="9443987" cy="5737695"/>
          </a:xfrm>
          <a:prstGeom prst="rect">
            <a:avLst/>
          </a:prstGeom>
        </p:spPr>
      </p:pic>
    </p:spTree>
    <p:extLst>
      <p:ext uri="{BB962C8B-B14F-4D97-AF65-F5344CB8AC3E}">
        <p14:creationId xmlns:p14="http://schemas.microsoft.com/office/powerpoint/2010/main" val="2143303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6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CCE99D-C7E0-4FD2-A59D-96C471DC6E7F}"/>
              </a:ext>
            </a:extLst>
          </p:cNvPr>
          <p:cNvSpPr>
            <a:spLocks noGrp="1"/>
          </p:cNvSpPr>
          <p:nvPr>
            <p:ph type="title"/>
          </p:nvPr>
        </p:nvSpPr>
        <p:spPr/>
        <p:txBody>
          <a:bodyPr/>
          <a:lstStyle/>
          <a:p>
            <a:r>
              <a:rPr lang="en-US" dirty="0" err="1"/>
              <a:t>Bối</a:t>
            </a:r>
            <a:r>
              <a:rPr lang="en-US" dirty="0"/>
              <a:t> </a:t>
            </a:r>
            <a:r>
              <a:rPr lang="en-US" dirty="0" err="1"/>
              <a:t>cảnh</a:t>
            </a:r>
            <a:r>
              <a:rPr lang="en-US" dirty="0"/>
              <a:t> </a:t>
            </a:r>
            <a:r>
              <a:rPr lang="en-US" dirty="0" err="1"/>
              <a:t>của</a:t>
            </a:r>
            <a:r>
              <a:rPr lang="en-US" dirty="0"/>
              <a:t> </a:t>
            </a:r>
            <a:r>
              <a:rPr lang="en-US" dirty="0" err="1"/>
              <a:t>cuộc</a:t>
            </a:r>
            <a:r>
              <a:rPr lang="en-US" dirty="0"/>
              <a:t> </a:t>
            </a:r>
            <a:r>
              <a:rPr lang="en-US" dirty="0" err="1"/>
              <a:t>cách</a:t>
            </a:r>
            <a:r>
              <a:rPr lang="en-US" dirty="0"/>
              <a:t> </a:t>
            </a:r>
            <a:r>
              <a:rPr lang="en-US" dirty="0" err="1"/>
              <a:t>mạng</a:t>
            </a:r>
            <a:r>
              <a:rPr lang="en-US" dirty="0"/>
              <a:t> </a:t>
            </a:r>
            <a:r>
              <a:rPr lang="en-US" dirty="0" err="1"/>
              <a:t>công</a:t>
            </a:r>
            <a:r>
              <a:rPr lang="en-US" dirty="0"/>
              <a:t> </a:t>
            </a:r>
            <a:r>
              <a:rPr lang="en-US" dirty="0" err="1"/>
              <a:t>nghiệp</a:t>
            </a:r>
            <a:r>
              <a:rPr lang="en-US" dirty="0"/>
              <a:t> 4.0</a:t>
            </a:r>
          </a:p>
        </p:txBody>
      </p:sp>
      <p:sp>
        <p:nvSpPr>
          <p:cNvPr id="3" name="Content Placeholder 2">
            <a:extLst>
              <a:ext uri="{FF2B5EF4-FFF2-40B4-BE49-F238E27FC236}">
                <a16:creationId xmlns:a16="http://schemas.microsoft.com/office/drawing/2014/main" xmlns="" id="{D2C3B399-0A07-43C9-B802-297F056C28CA}"/>
              </a:ext>
            </a:extLst>
          </p:cNvPr>
          <p:cNvSpPr>
            <a:spLocks noGrp="1"/>
          </p:cNvSpPr>
          <p:nvPr>
            <p:ph idx="1"/>
          </p:nvPr>
        </p:nvSpPr>
        <p:spPr/>
        <p:txBody>
          <a:bodyPr>
            <a:normAutofit/>
          </a:bodyPr>
          <a:lstStyle/>
          <a:p>
            <a:pPr fontAlgn="base"/>
            <a:r>
              <a:rPr lang="vi-VN" dirty="0"/>
              <a:t>Các xu hướng phát triển nhanh mạnh của CMCN 4.0 đã và đang đặt ra những yêu cầu vô cùng cấp bách cho sự nghiệp đổi mới toàn diện giáo dục, đào tạo và NCKH của trường Cao đẳng Lý Tự Trọng Thành phố Hồ Chí Minh hiện nay. Để hòa nhập vào </a:t>
            </a:r>
            <a:r>
              <a:rPr lang="en-US" dirty="0" err="1"/>
              <a:t>tình</a:t>
            </a:r>
            <a:r>
              <a:rPr lang="en-US" dirty="0"/>
              <a:t> </a:t>
            </a:r>
            <a:r>
              <a:rPr lang="en-US" dirty="0" err="1"/>
              <a:t>hình</a:t>
            </a:r>
            <a:r>
              <a:rPr lang="en-US" dirty="0"/>
              <a:t> </a:t>
            </a:r>
            <a:r>
              <a:rPr lang="en-US" dirty="0" err="1"/>
              <a:t>mới</a:t>
            </a:r>
            <a:r>
              <a:rPr lang="vi-VN" dirty="0"/>
              <a:t>, Trường Cao đẳng Lý Tự Trọng Tp.HCM không ngừng tiếp thu phát triển và luôn ứng dụng khoa học công nghệ thông tin vào công tác nghiệp vụ của nhà trường.</a:t>
            </a:r>
            <a:endParaRPr lang="en-US" dirty="0"/>
          </a:p>
        </p:txBody>
      </p:sp>
    </p:spTree>
    <p:extLst>
      <p:ext uri="{BB962C8B-B14F-4D97-AF65-F5344CB8AC3E}">
        <p14:creationId xmlns:p14="http://schemas.microsoft.com/office/powerpoint/2010/main" val="1256265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9A57B7-32ED-406A-84E5-6493F7A503BB}"/>
              </a:ext>
            </a:extLst>
          </p:cNvPr>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hệ</a:t>
            </a:r>
            <a:r>
              <a:rPr lang="en-US" dirty="0"/>
              <a:t> </a:t>
            </a:r>
            <a:r>
              <a:rPr lang="en-US" dirty="0" err="1"/>
              <a:t>thống</a:t>
            </a:r>
            <a:r>
              <a:rPr lang="en-US" dirty="0"/>
              <a:t> </a:t>
            </a:r>
            <a:r>
              <a:rPr lang="en-US" dirty="0" err="1"/>
              <a:t>dịch</a:t>
            </a:r>
            <a:r>
              <a:rPr lang="en-US" dirty="0"/>
              <a:t> </a:t>
            </a:r>
            <a:r>
              <a:rPr lang="en-US" dirty="0" err="1"/>
              <a:t>vụ</a:t>
            </a:r>
            <a:r>
              <a:rPr lang="en-US" dirty="0"/>
              <a:t> </a:t>
            </a:r>
            <a:r>
              <a:rPr lang="en-US" dirty="0" err="1"/>
              <a:t>trực</a:t>
            </a:r>
            <a:r>
              <a:rPr lang="en-US" dirty="0"/>
              <a:t> </a:t>
            </a:r>
            <a:r>
              <a:rPr lang="en-US" dirty="0" err="1"/>
              <a:t>tuyến</a:t>
            </a:r>
            <a:endParaRPr lang="en-US" dirty="0"/>
          </a:p>
        </p:txBody>
      </p:sp>
      <p:sp>
        <p:nvSpPr>
          <p:cNvPr id="3" name="Content Placeholder 2">
            <a:extLst>
              <a:ext uri="{FF2B5EF4-FFF2-40B4-BE49-F238E27FC236}">
                <a16:creationId xmlns:a16="http://schemas.microsoft.com/office/drawing/2014/main" xmlns="" id="{8539B1A7-11F5-4302-9D7F-734638B78000}"/>
              </a:ext>
            </a:extLst>
          </p:cNvPr>
          <p:cNvSpPr>
            <a:spLocks noGrp="1"/>
          </p:cNvSpPr>
          <p:nvPr>
            <p:ph idx="1"/>
          </p:nvPr>
        </p:nvSpPr>
        <p:spPr/>
        <p:txBody>
          <a:bodyPr>
            <a:normAutofit fontScale="85000" lnSpcReduction="20000"/>
          </a:bodyPr>
          <a:lstStyle/>
          <a:p>
            <a:pPr marL="0" indent="0">
              <a:buNone/>
            </a:pPr>
            <a:r>
              <a:rPr lang="en-US" dirty="0" smtClean="0"/>
              <a:t>          </a:t>
            </a:r>
            <a:r>
              <a:rPr lang="en-US" dirty="0" err="1" smtClean="0"/>
              <a:t>Dịch</a:t>
            </a:r>
            <a:r>
              <a:rPr lang="en-US" dirty="0" smtClean="0"/>
              <a:t> </a:t>
            </a:r>
            <a:r>
              <a:rPr lang="en-US" dirty="0" err="1"/>
              <a:t>vụ</a:t>
            </a:r>
            <a:r>
              <a:rPr lang="en-US" dirty="0"/>
              <a:t> </a:t>
            </a:r>
            <a:r>
              <a:rPr lang="en-US" dirty="0" err="1"/>
              <a:t>công</a:t>
            </a:r>
            <a:r>
              <a:rPr lang="en-US" dirty="0"/>
              <a:t> </a:t>
            </a:r>
            <a:r>
              <a:rPr lang="en-US" dirty="0" err="1"/>
              <a:t>trực</a:t>
            </a:r>
            <a:r>
              <a:rPr lang="en-US" dirty="0"/>
              <a:t> </a:t>
            </a:r>
            <a:r>
              <a:rPr lang="en-US" dirty="0" err="1"/>
              <a:t>tuyến</a:t>
            </a:r>
            <a:r>
              <a:rPr lang="en-US" dirty="0"/>
              <a:t> </a:t>
            </a:r>
            <a:r>
              <a:rPr lang="en-US" dirty="0" err="1"/>
              <a:t>là</a:t>
            </a:r>
            <a:r>
              <a:rPr lang="en-US" dirty="0"/>
              <a:t> </a:t>
            </a:r>
            <a:r>
              <a:rPr lang="en-US" dirty="0" err="1"/>
              <a:t>dịch</a:t>
            </a:r>
            <a:r>
              <a:rPr lang="en-US" dirty="0"/>
              <a:t> </a:t>
            </a:r>
            <a:r>
              <a:rPr lang="en-US" dirty="0" err="1"/>
              <a:t>vụ</a:t>
            </a:r>
            <a:r>
              <a:rPr lang="en-US" dirty="0"/>
              <a:t> </a:t>
            </a:r>
            <a:r>
              <a:rPr lang="en-US" dirty="0" err="1"/>
              <a:t>hành</a:t>
            </a:r>
            <a:r>
              <a:rPr lang="en-US" dirty="0"/>
              <a:t> </a:t>
            </a:r>
            <a:r>
              <a:rPr lang="en-US" dirty="0" err="1"/>
              <a:t>chính</a:t>
            </a:r>
            <a:r>
              <a:rPr lang="en-US" dirty="0"/>
              <a:t> </a:t>
            </a:r>
            <a:r>
              <a:rPr lang="en-US" dirty="0" err="1"/>
              <a:t>công</a:t>
            </a:r>
            <a:r>
              <a:rPr lang="en-US" dirty="0"/>
              <a:t> </a:t>
            </a:r>
            <a:r>
              <a:rPr lang="en-US" dirty="0" err="1"/>
              <a:t>và</a:t>
            </a:r>
            <a:r>
              <a:rPr lang="en-US" dirty="0"/>
              <a:t> </a:t>
            </a:r>
            <a:r>
              <a:rPr lang="en-US" dirty="0" err="1"/>
              <a:t>các</a:t>
            </a:r>
            <a:r>
              <a:rPr lang="en-US" dirty="0"/>
              <a:t> </a:t>
            </a:r>
            <a:r>
              <a:rPr lang="en-US" dirty="0" err="1"/>
              <a:t>dịch</a:t>
            </a:r>
            <a:r>
              <a:rPr lang="en-US" dirty="0"/>
              <a:t> </a:t>
            </a:r>
            <a:r>
              <a:rPr lang="en-US" dirty="0" err="1"/>
              <a:t>vụ</a:t>
            </a:r>
            <a:r>
              <a:rPr lang="en-US" dirty="0"/>
              <a:t> </a:t>
            </a:r>
            <a:r>
              <a:rPr lang="en-US" dirty="0" err="1"/>
              <a:t>khác</a:t>
            </a:r>
            <a:r>
              <a:rPr lang="en-US" dirty="0"/>
              <a:t> </a:t>
            </a:r>
            <a:r>
              <a:rPr lang="en-US" dirty="0" err="1"/>
              <a:t>của</a:t>
            </a:r>
            <a:r>
              <a:rPr lang="en-US" dirty="0"/>
              <a:t> </a:t>
            </a:r>
            <a:r>
              <a:rPr lang="en-US" dirty="0" err="1"/>
              <a:t>cơ</a:t>
            </a:r>
            <a:r>
              <a:rPr lang="en-US" dirty="0"/>
              <a:t> </a:t>
            </a:r>
            <a:r>
              <a:rPr lang="en-US" dirty="0" err="1"/>
              <a:t>quan</a:t>
            </a:r>
            <a:r>
              <a:rPr lang="en-US" dirty="0"/>
              <a:t> </a:t>
            </a:r>
            <a:r>
              <a:rPr lang="en-US" dirty="0" err="1"/>
              <a:t>nhà</a:t>
            </a:r>
            <a:r>
              <a:rPr lang="en-US" dirty="0"/>
              <a:t> </a:t>
            </a:r>
            <a:r>
              <a:rPr lang="en-US" dirty="0" err="1"/>
              <a:t>nước</a:t>
            </a:r>
            <a:r>
              <a:rPr lang="en-US" dirty="0"/>
              <a:t> </a:t>
            </a:r>
            <a:r>
              <a:rPr lang="en-US" dirty="0" err="1"/>
              <a:t>được</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cá</a:t>
            </a:r>
            <a:r>
              <a:rPr lang="en-US" dirty="0"/>
              <a:t> </a:t>
            </a:r>
            <a:r>
              <a:rPr lang="en-US" dirty="0" err="1"/>
              <a:t>nhân</a:t>
            </a:r>
            <a:r>
              <a:rPr lang="en-US" dirty="0"/>
              <a:t> </a:t>
            </a:r>
            <a:r>
              <a:rPr lang="en-US" dirty="0" err="1"/>
              <a:t>trong</a:t>
            </a:r>
            <a:r>
              <a:rPr lang="en-US" dirty="0"/>
              <a:t> </a:t>
            </a:r>
            <a:r>
              <a:rPr lang="en-US" dirty="0" err="1"/>
              <a:t>môi</a:t>
            </a:r>
            <a:r>
              <a:rPr lang="en-US" dirty="0"/>
              <a:t> </a:t>
            </a:r>
            <a:r>
              <a:rPr lang="en-US" dirty="0" err="1"/>
              <a:t>trường</a:t>
            </a:r>
            <a:r>
              <a:rPr lang="en-US" dirty="0"/>
              <a:t> </a:t>
            </a:r>
            <a:r>
              <a:rPr lang="en-US" dirty="0" err="1"/>
              <a:t>mạng</a:t>
            </a:r>
            <a:r>
              <a:rPr lang="en-US" dirty="0"/>
              <a:t>. </a:t>
            </a:r>
            <a:r>
              <a:rPr lang="en-US" dirty="0" err="1"/>
              <a:t>Ứng</a:t>
            </a:r>
            <a:r>
              <a:rPr lang="en-US" dirty="0"/>
              <a:t> </a:t>
            </a:r>
            <a:r>
              <a:rPr lang="en-US" dirty="0" err="1"/>
              <a:t>dụng</a:t>
            </a:r>
            <a:r>
              <a:rPr lang="en-US" dirty="0"/>
              <a:t> </a:t>
            </a:r>
            <a:r>
              <a:rPr lang="en-US" dirty="0" err="1"/>
              <a:t>cuộc</a:t>
            </a:r>
            <a:r>
              <a:rPr lang="en-US" dirty="0"/>
              <a:t> </a:t>
            </a:r>
            <a:r>
              <a:rPr lang="en-US" dirty="0" err="1"/>
              <a:t>cách</a:t>
            </a:r>
            <a:r>
              <a:rPr lang="en-US" dirty="0"/>
              <a:t> </a:t>
            </a:r>
            <a:r>
              <a:rPr lang="en-US" dirty="0" err="1"/>
              <a:t>mạng</a:t>
            </a:r>
            <a:r>
              <a:rPr lang="en-US" dirty="0"/>
              <a:t> </a:t>
            </a:r>
            <a:r>
              <a:rPr lang="en-US" dirty="0" err="1"/>
              <a:t>công</a:t>
            </a:r>
            <a:r>
              <a:rPr lang="en-US" dirty="0"/>
              <a:t> </a:t>
            </a:r>
            <a:r>
              <a:rPr lang="en-US" dirty="0" err="1"/>
              <a:t>nghệ</a:t>
            </a:r>
            <a:r>
              <a:rPr lang="en-US" dirty="0"/>
              <a:t> 4.0 </a:t>
            </a:r>
            <a:r>
              <a:rPr lang="en-US" dirty="0" err="1"/>
              <a:t>khi</a:t>
            </a:r>
            <a:r>
              <a:rPr lang="en-US" dirty="0"/>
              <a:t> </a:t>
            </a:r>
            <a:r>
              <a:rPr lang="en-US" dirty="0" err="1"/>
              <a:t>được</a:t>
            </a:r>
            <a:r>
              <a:rPr lang="en-US" dirty="0"/>
              <a:t> </a:t>
            </a:r>
            <a:r>
              <a:rPr lang="en-US" dirty="0" err="1"/>
              <a:t>đưa</a:t>
            </a:r>
            <a:r>
              <a:rPr lang="en-US" dirty="0"/>
              <a:t> </a:t>
            </a:r>
            <a:r>
              <a:rPr lang="en-US" dirty="0" err="1"/>
              <a:t>vào</a:t>
            </a:r>
            <a:r>
              <a:rPr lang="en-US" dirty="0"/>
              <a:t> </a:t>
            </a:r>
            <a:r>
              <a:rPr lang="en-US" dirty="0" err="1"/>
              <a:t>sử</a:t>
            </a:r>
            <a:r>
              <a:rPr lang="en-US" dirty="0"/>
              <a:t> </a:t>
            </a:r>
            <a:r>
              <a:rPr lang="en-US" dirty="0" err="1"/>
              <a:t>dụng</a:t>
            </a:r>
            <a:r>
              <a:rPr lang="en-US" dirty="0"/>
              <a:t> </a:t>
            </a:r>
            <a:r>
              <a:rPr lang="en-US" dirty="0" err="1"/>
              <a:t>trong</a:t>
            </a:r>
            <a:r>
              <a:rPr lang="en-US" dirty="0"/>
              <a:t> </a:t>
            </a:r>
            <a:r>
              <a:rPr lang="en-US" dirty="0" err="1"/>
              <a:t>dịch</a:t>
            </a:r>
            <a:r>
              <a:rPr lang="en-US" dirty="0"/>
              <a:t> </a:t>
            </a:r>
            <a:r>
              <a:rPr lang="en-US" dirty="0" err="1"/>
              <a:t>vụ</a:t>
            </a:r>
            <a:r>
              <a:rPr lang="en-US" dirty="0"/>
              <a:t> </a:t>
            </a:r>
            <a:r>
              <a:rPr lang="en-US" dirty="0" err="1"/>
              <a:t>công</a:t>
            </a:r>
            <a:r>
              <a:rPr lang="en-US" dirty="0"/>
              <a:t> </a:t>
            </a:r>
            <a:r>
              <a:rPr lang="en-US" dirty="0" err="1"/>
              <a:t>trực</a:t>
            </a:r>
            <a:r>
              <a:rPr lang="en-US" dirty="0"/>
              <a:t> </a:t>
            </a:r>
            <a:r>
              <a:rPr lang="en-US" dirty="0" err="1"/>
              <a:t>tuyến</a:t>
            </a:r>
            <a:r>
              <a:rPr lang="en-US" dirty="0"/>
              <a:t> </a:t>
            </a:r>
            <a:r>
              <a:rPr lang="en-US" dirty="0" err="1"/>
              <a:t>sẽ</a:t>
            </a:r>
            <a:r>
              <a:rPr lang="en-US" dirty="0"/>
              <a:t> </a:t>
            </a:r>
            <a:r>
              <a:rPr lang="en-US" dirty="0" err="1"/>
              <a:t>đảm</a:t>
            </a:r>
            <a:r>
              <a:rPr lang="en-US" dirty="0"/>
              <a:t> </a:t>
            </a:r>
            <a:r>
              <a:rPr lang="en-US" dirty="0" err="1"/>
              <a:t>bảo</a:t>
            </a:r>
            <a:r>
              <a:rPr lang="en-US" dirty="0"/>
              <a:t> </a:t>
            </a:r>
            <a:r>
              <a:rPr lang="en-US" dirty="0" err="1"/>
              <a:t>được</a:t>
            </a:r>
            <a:r>
              <a:rPr lang="en-US" dirty="0"/>
              <a:t> </a:t>
            </a:r>
            <a:r>
              <a:rPr lang="en-US" dirty="0" err="1"/>
              <a:t>tính</a:t>
            </a:r>
            <a:r>
              <a:rPr lang="en-US" dirty="0"/>
              <a:t> </a:t>
            </a:r>
            <a:r>
              <a:rPr lang="en-US" dirty="0" err="1"/>
              <a:t>hiệu</a:t>
            </a:r>
            <a:r>
              <a:rPr lang="en-US" dirty="0"/>
              <a:t> </a:t>
            </a:r>
            <a:r>
              <a:rPr lang="en-US" dirty="0" err="1"/>
              <a:t>quả</a:t>
            </a:r>
            <a:r>
              <a:rPr lang="en-US" dirty="0"/>
              <a:t>, </a:t>
            </a:r>
            <a:r>
              <a:rPr lang="en-US" dirty="0" err="1"/>
              <a:t>công</a:t>
            </a:r>
            <a:r>
              <a:rPr lang="en-US" dirty="0"/>
              <a:t> </a:t>
            </a:r>
            <a:r>
              <a:rPr lang="en-US" dirty="0" err="1"/>
              <a:t>khai</a:t>
            </a:r>
            <a:r>
              <a:rPr lang="en-US" dirty="0"/>
              <a:t>, minh </a:t>
            </a:r>
            <a:r>
              <a:rPr lang="en-US" dirty="0" err="1"/>
              <a:t>bạch</a:t>
            </a:r>
            <a:r>
              <a:rPr lang="en-US" dirty="0"/>
              <a:t> </a:t>
            </a:r>
            <a:r>
              <a:rPr lang="en-US" dirty="0" err="1"/>
              <a:t>hồ</a:t>
            </a:r>
            <a:r>
              <a:rPr lang="en-US" dirty="0"/>
              <a:t> </a:t>
            </a:r>
            <a:r>
              <a:rPr lang="en-US" dirty="0" err="1"/>
              <a:t>sơ</a:t>
            </a:r>
            <a:r>
              <a:rPr lang="en-US" dirty="0"/>
              <a:t>, </a:t>
            </a:r>
            <a:r>
              <a:rPr lang="en-US" dirty="0" err="1"/>
              <a:t>thủ</a:t>
            </a:r>
            <a:r>
              <a:rPr lang="en-US" dirty="0"/>
              <a:t> </a:t>
            </a:r>
            <a:r>
              <a:rPr lang="en-US" dirty="0" err="1"/>
              <a:t>tục</a:t>
            </a:r>
            <a:r>
              <a:rPr lang="en-US" dirty="0"/>
              <a:t>; </a:t>
            </a:r>
            <a:r>
              <a:rPr lang="en-US" dirty="0" err="1"/>
              <a:t>tiết</a:t>
            </a:r>
            <a:r>
              <a:rPr lang="en-US" dirty="0"/>
              <a:t> </a:t>
            </a:r>
            <a:r>
              <a:rPr lang="en-US" dirty="0" err="1"/>
              <a:t>kiệm</a:t>
            </a:r>
            <a:r>
              <a:rPr lang="en-US" dirty="0"/>
              <a:t> chi </a:t>
            </a:r>
            <a:r>
              <a:rPr lang="en-US" dirty="0" err="1"/>
              <a:t>phí</a:t>
            </a:r>
            <a:r>
              <a:rPr lang="en-US" dirty="0"/>
              <a:t> </a:t>
            </a:r>
            <a:r>
              <a:rPr lang="en-US" dirty="0" err="1"/>
              <a:t>đi</a:t>
            </a:r>
            <a:r>
              <a:rPr lang="en-US" dirty="0"/>
              <a:t> </a:t>
            </a:r>
            <a:r>
              <a:rPr lang="en-US" dirty="0" err="1"/>
              <a:t>lại</a:t>
            </a:r>
            <a:r>
              <a:rPr lang="en-US" dirty="0"/>
              <a:t>, </a:t>
            </a:r>
            <a:r>
              <a:rPr lang="en-US" dirty="0" err="1"/>
              <a:t>thời</a:t>
            </a:r>
            <a:r>
              <a:rPr lang="en-US" dirty="0"/>
              <a:t> </a:t>
            </a:r>
            <a:r>
              <a:rPr lang="en-US" dirty="0" err="1"/>
              <a:t>gian</a:t>
            </a:r>
            <a:r>
              <a:rPr lang="en-US" dirty="0"/>
              <a:t> </a:t>
            </a:r>
            <a:r>
              <a:rPr lang="en-US" dirty="0" err="1"/>
              <a:t>giao</a:t>
            </a:r>
            <a:r>
              <a:rPr lang="en-US" dirty="0"/>
              <a:t> </a:t>
            </a:r>
            <a:r>
              <a:rPr lang="en-US" dirty="0" err="1"/>
              <a:t>dịch</a:t>
            </a:r>
            <a:r>
              <a:rPr lang="en-US" dirty="0"/>
              <a:t>, </a:t>
            </a:r>
            <a:r>
              <a:rPr lang="en-US" dirty="0" err="1"/>
              <a:t>đơn</a:t>
            </a:r>
            <a:r>
              <a:rPr lang="en-US" dirty="0"/>
              <a:t> </a:t>
            </a:r>
            <a:r>
              <a:rPr lang="en-US" dirty="0" err="1"/>
              <a:t>giản</a:t>
            </a:r>
            <a:r>
              <a:rPr lang="en-US" dirty="0"/>
              <a:t> </a:t>
            </a:r>
            <a:r>
              <a:rPr lang="en-US" dirty="0" err="1"/>
              <a:t>thủ</a:t>
            </a:r>
            <a:r>
              <a:rPr lang="en-US" dirty="0"/>
              <a:t> </a:t>
            </a:r>
            <a:r>
              <a:rPr lang="en-US" dirty="0" err="1"/>
              <a:t>tục</a:t>
            </a:r>
            <a:r>
              <a:rPr lang="en-US" dirty="0"/>
              <a:t> </a:t>
            </a:r>
            <a:r>
              <a:rPr lang="en-US" dirty="0" err="1"/>
              <a:t>giấy</a:t>
            </a:r>
            <a:r>
              <a:rPr lang="en-US" dirty="0"/>
              <a:t> </a:t>
            </a:r>
            <a:r>
              <a:rPr lang="en-US" dirty="0" err="1"/>
              <a:t>tờ</a:t>
            </a:r>
            <a:r>
              <a:rPr lang="en-US" dirty="0"/>
              <a:t>; </a:t>
            </a:r>
            <a:r>
              <a:rPr lang="en-US" dirty="0" err="1"/>
              <a:t>tạo</a:t>
            </a:r>
            <a:r>
              <a:rPr lang="en-US" dirty="0"/>
              <a:t> </a:t>
            </a:r>
            <a:r>
              <a:rPr lang="en-US" dirty="0" err="1"/>
              <a:t>được</a:t>
            </a:r>
            <a:r>
              <a:rPr lang="en-US" dirty="0"/>
              <a:t> </a:t>
            </a:r>
            <a:r>
              <a:rPr lang="en-US" dirty="0" err="1"/>
              <a:t>tính</a:t>
            </a:r>
            <a:r>
              <a:rPr lang="en-US" dirty="0"/>
              <a:t> </a:t>
            </a:r>
            <a:r>
              <a:rPr lang="en-US" dirty="0" err="1"/>
              <a:t>chủ</a:t>
            </a:r>
            <a:r>
              <a:rPr lang="en-US" dirty="0"/>
              <a:t> </a:t>
            </a:r>
            <a:r>
              <a:rPr lang="en-US" dirty="0" err="1"/>
              <a:t>động</a:t>
            </a:r>
            <a:r>
              <a:rPr lang="en-US" dirty="0"/>
              <a:t> </a:t>
            </a:r>
            <a:r>
              <a:rPr lang="en-US" dirty="0" err="1"/>
              <a:t>trong</a:t>
            </a:r>
            <a:r>
              <a:rPr lang="en-US" dirty="0"/>
              <a:t> </a:t>
            </a:r>
            <a:r>
              <a:rPr lang="en-US" dirty="0" err="1"/>
              <a:t>các</a:t>
            </a:r>
            <a:r>
              <a:rPr lang="en-US" dirty="0"/>
              <a:t> </a:t>
            </a:r>
            <a:r>
              <a:rPr lang="en-US" dirty="0" err="1"/>
              <a:t>khâu</a:t>
            </a:r>
            <a:r>
              <a:rPr lang="en-US" dirty="0"/>
              <a:t> </a:t>
            </a:r>
            <a:r>
              <a:rPr lang="en-US" dirty="0" err="1"/>
              <a:t>của</a:t>
            </a:r>
            <a:r>
              <a:rPr lang="en-US" dirty="0"/>
              <a:t> </a:t>
            </a:r>
            <a:r>
              <a:rPr lang="en-US" dirty="0" err="1"/>
              <a:t>quy</a:t>
            </a:r>
            <a:r>
              <a:rPr lang="en-US" dirty="0"/>
              <a:t> </a:t>
            </a:r>
            <a:r>
              <a:rPr lang="en-US" dirty="0" err="1"/>
              <a:t>trình</a:t>
            </a:r>
            <a:r>
              <a:rPr lang="en-US" dirty="0"/>
              <a:t> </a:t>
            </a:r>
            <a:r>
              <a:rPr lang="en-US" dirty="0" err="1"/>
              <a:t>về</a:t>
            </a:r>
            <a:r>
              <a:rPr lang="en-US" dirty="0"/>
              <a:t> </a:t>
            </a:r>
            <a:r>
              <a:rPr lang="en-US" dirty="0" err="1"/>
              <a:t>thủ</a:t>
            </a:r>
            <a:r>
              <a:rPr lang="en-US" dirty="0"/>
              <a:t> </a:t>
            </a:r>
            <a:r>
              <a:rPr lang="en-US" dirty="0" err="1"/>
              <a:t>tục</a:t>
            </a:r>
            <a:r>
              <a:rPr lang="en-US" dirty="0"/>
              <a:t> </a:t>
            </a:r>
            <a:r>
              <a:rPr lang="en-US" dirty="0" err="1"/>
              <a:t>hành</a:t>
            </a:r>
            <a:r>
              <a:rPr lang="en-US" dirty="0"/>
              <a:t> </a:t>
            </a:r>
            <a:r>
              <a:rPr lang="en-US" dirty="0" err="1"/>
              <a:t>chính</a:t>
            </a:r>
            <a:r>
              <a:rPr lang="en-US" dirty="0"/>
              <a:t>. </a:t>
            </a:r>
            <a:r>
              <a:rPr lang="en-US" dirty="0" err="1"/>
              <a:t>Giải</a:t>
            </a:r>
            <a:r>
              <a:rPr lang="en-US" dirty="0"/>
              <a:t> </a:t>
            </a:r>
            <a:r>
              <a:rPr lang="en-US" dirty="0" err="1"/>
              <a:t>pháp</a:t>
            </a:r>
            <a:r>
              <a:rPr lang="en-US" dirty="0"/>
              <a:t> </a:t>
            </a:r>
            <a:r>
              <a:rPr lang="en-US" dirty="0" err="1"/>
              <a:t>hành</a:t>
            </a:r>
            <a:r>
              <a:rPr lang="en-US" dirty="0"/>
              <a:t> </a:t>
            </a:r>
            <a:r>
              <a:rPr lang="en-US" dirty="0" err="1"/>
              <a:t>chính</a:t>
            </a:r>
            <a:r>
              <a:rPr lang="en-US" dirty="0"/>
              <a:t> </a:t>
            </a:r>
            <a:r>
              <a:rPr lang="en-US" dirty="0" err="1"/>
              <a:t>thông</a:t>
            </a:r>
            <a:r>
              <a:rPr lang="en-US" dirty="0"/>
              <a:t> minh </a:t>
            </a:r>
            <a:r>
              <a:rPr lang="en-US" dirty="0" err="1"/>
              <a:t>mang</a:t>
            </a:r>
            <a:r>
              <a:rPr lang="en-US" dirty="0"/>
              <a:t> </a:t>
            </a:r>
            <a:r>
              <a:rPr lang="en-US" dirty="0" err="1"/>
              <a:t>lại</a:t>
            </a:r>
            <a:r>
              <a:rPr lang="en-US" dirty="0"/>
              <a:t> </a:t>
            </a:r>
            <a:r>
              <a:rPr lang="en-US" dirty="0" err="1"/>
              <a:t>giá</a:t>
            </a:r>
            <a:r>
              <a:rPr lang="en-US" dirty="0"/>
              <a:t> </a:t>
            </a:r>
            <a:r>
              <a:rPr lang="en-US" dirty="0" err="1"/>
              <a:t>trị</a:t>
            </a:r>
            <a:r>
              <a:rPr lang="en-US" dirty="0"/>
              <a:t> </a:t>
            </a:r>
            <a:r>
              <a:rPr lang="en-US" dirty="0" err="1"/>
              <a:t>và</a:t>
            </a:r>
            <a:r>
              <a:rPr lang="en-US" dirty="0"/>
              <a:t> </a:t>
            </a:r>
            <a:r>
              <a:rPr lang="en-US" dirty="0" err="1"/>
              <a:t>sự</a:t>
            </a:r>
            <a:r>
              <a:rPr lang="en-US" dirty="0"/>
              <a:t> </a:t>
            </a:r>
            <a:r>
              <a:rPr lang="en-US" dirty="0" err="1"/>
              <a:t>thay</a:t>
            </a:r>
            <a:r>
              <a:rPr lang="en-US" dirty="0"/>
              <a:t> </a:t>
            </a:r>
            <a:r>
              <a:rPr lang="en-US" dirty="0" err="1"/>
              <a:t>đổi</a:t>
            </a:r>
            <a:r>
              <a:rPr lang="en-US" dirty="0"/>
              <a:t> </a:t>
            </a:r>
            <a:r>
              <a:rPr lang="en-US" dirty="0" err="1"/>
              <a:t>lớn</a:t>
            </a:r>
            <a:r>
              <a:rPr lang="en-US" dirty="0"/>
              <a:t> </a:t>
            </a:r>
            <a:r>
              <a:rPr lang="en-US" dirty="0" err="1"/>
              <a:t>trong</a:t>
            </a:r>
            <a:r>
              <a:rPr lang="en-US" dirty="0"/>
              <a:t> </a:t>
            </a:r>
            <a:r>
              <a:rPr lang="en-US" dirty="0" err="1"/>
              <a:t>công</a:t>
            </a:r>
            <a:r>
              <a:rPr lang="en-US" dirty="0"/>
              <a:t> </a:t>
            </a:r>
            <a:r>
              <a:rPr lang="en-US" dirty="0" err="1"/>
              <a:t>tác</a:t>
            </a:r>
            <a:r>
              <a:rPr lang="en-US" dirty="0"/>
              <a:t> </a:t>
            </a:r>
            <a:r>
              <a:rPr lang="en-US" dirty="0" err="1"/>
              <a:t>quản</a:t>
            </a:r>
            <a:r>
              <a:rPr lang="en-US" dirty="0"/>
              <a:t> </a:t>
            </a:r>
            <a:r>
              <a:rPr lang="en-US" dirty="0" err="1"/>
              <a:t>lý</a:t>
            </a:r>
            <a:r>
              <a:rPr lang="en-US" dirty="0"/>
              <a:t> </a:t>
            </a:r>
            <a:r>
              <a:rPr lang="en-US" dirty="0" err="1"/>
              <a:t>đào</a:t>
            </a:r>
            <a:r>
              <a:rPr lang="en-US" dirty="0"/>
              <a:t> </a:t>
            </a:r>
            <a:r>
              <a:rPr lang="en-US" dirty="0" err="1"/>
              <a:t>tạo</a:t>
            </a:r>
            <a:r>
              <a:rPr lang="en-US" dirty="0"/>
              <a:t>. </a:t>
            </a:r>
            <a:r>
              <a:rPr lang="en-US" dirty="0" err="1"/>
              <a:t>Những</a:t>
            </a:r>
            <a:r>
              <a:rPr lang="en-US" dirty="0"/>
              <a:t> </a:t>
            </a:r>
            <a:r>
              <a:rPr lang="en-US" dirty="0" err="1"/>
              <a:t>tiến</a:t>
            </a:r>
            <a:r>
              <a:rPr lang="en-US" dirty="0"/>
              <a:t> </a:t>
            </a:r>
            <a:r>
              <a:rPr lang="en-US" dirty="0" err="1"/>
              <a:t>bộ</a:t>
            </a:r>
            <a:r>
              <a:rPr lang="en-US" dirty="0"/>
              <a:t> </a:t>
            </a:r>
            <a:r>
              <a:rPr lang="en-US" dirty="0" err="1"/>
              <a:t>của</a:t>
            </a:r>
            <a:r>
              <a:rPr lang="en-US" dirty="0"/>
              <a:t> </a:t>
            </a:r>
            <a:r>
              <a:rPr lang="en-US" dirty="0" err="1"/>
              <a:t>trí</a:t>
            </a:r>
            <a:r>
              <a:rPr lang="en-US" dirty="0"/>
              <a:t> </a:t>
            </a:r>
            <a:r>
              <a:rPr lang="en-US" dirty="0" err="1"/>
              <a:t>tuệ</a:t>
            </a:r>
            <a:r>
              <a:rPr lang="en-US" dirty="0"/>
              <a:t> </a:t>
            </a:r>
            <a:r>
              <a:rPr lang="en-US" dirty="0" err="1"/>
              <a:t>nhân</a:t>
            </a:r>
            <a:r>
              <a:rPr lang="en-US" dirty="0"/>
              <a:t> </a:t>
            </a:r>
            <a:r>
              <a:rPr lang="en-US" dirty="0" err="1"/>
              <a:t>tạo</a:t>
            </a:r>
            <a:r>
              <a:rPr lang="en-US" dirty="0"/>
              <a:t> </a:t>
            </a:r>
            <a:r>
              <a:rPr lang="en-US" dirty="0" err="1"/>
              <a:t>mang</a:t>
            </a:r>
            <a:r>
              <a:rPr lang="en-US" dirty="0"/>
              <a:t> </a:t>
            </a:r>
            <a:r>
              <a:rPr lang="en-US" dirty="0" err="1"/>
              <a:t>lại</a:t>
            </a:r>
            <a:r>
              <a:rPr lang="en-US" dirty="0"/>
              <a:t> </a:t>
            </a:r>
            <a:r>
              <a:rPr lang="en-US" dirty="0" err="1"/>
              <a:t>sẽ</a:t>
            </a:r>
            <a:r>
              <a:rPr lang="en-US" dirty="0"/>
              <a:t> </a:t>
            </a:r>
            <a:r>
              <a:rPr lang="en-US" dirty="0" err="1"/>
              <a:t>giúp</a:t>
            </a:r>
            <a:r>
              <a:rPr lang="en-US" dirty="0"/>
              <a:t> </a:t>
            </a:r>
            <a:r>
              <a:rPr lang="en-US" dirty="0" err="1"/>
              <a:t>cho</a:t>
            </a:r>
            <a:r>
              <a:rPr lang="en-US" dirty="0"/>
              <a:t> </a:t>
            </a:r>
            <a:r>
              <a:rPr lang="en-US" dirty="0" err="1"/>
              <a:t>công</a:t>
            </a:r>
            <a:r>
              <a:rPr lang="en-US" dirty="0"/>
              <a:t> </a:t>
            </a:r>
            <a:r>
              <a:rPr lang="en-US" dirty="0" err="1"/>
              <a:t>tác</a:t>
            </a:r>
            <a:r>
              <a:rPr lang="en-US" dirty="0"/>
              <a:t> </a:t>
            </a:r>
            <a:r>
              <a:rPr lang="en-US" dirty="0" err="1"/>
              <a:t>tuyển</a:t>
            </a:r>
            <a:r>
              <a:rPr lang="en-US" dirty="0"/>
              <a:t> </a:t>
            </a:r>
            <a:r>
              <a:rPr lang="en-US" dirty="0" err="1"/>
              <a:t>sinh</a:t>
            </a:r>
            <a:r>
              <a:rPr lang="en-US" dirty="0"/>
              <a:t> </a:t>
            </a:r>
            <a:r>
              <a:rPr lang="en-US" dirty="0" err="1"/>
              <a:t>và</a:t>
            </a:r>
            <a:r>
              <a:rPr lang="en-US" dirty="0"/>
              <a:t> </a:t>
            </a:r>
            <a:r>
              <a:rPr lang="en-US" dirty="0" err="1"/>
              <a:t>công</a:t>
            </a:r>
            <a:r>
              <a:rPr lang="en-US" dirty="0"/>
              <a:t> </a:t>
            </a:r>
            <a:r>
              <a:rPr lang="en-US" dirty="0" err="1"/>
              <a:t>tác</a:t>
            </a:r>
            <a:r>
              <a:rPr lang="en-US" dirty="0"/>
              <a:t> </a:t>
            </a:r>
            <a:r>
              <a:rPr lang="en-US" dirty="0" err="1"/>
              <a:t>hành</a:t>
            </a:r>
            <a:r>
              <a:rPr lang="en-US" dirty="0"/>
              <a:t> </a:t>
            </a:r>
            <a:r>
              <a:rPr lang="en-US" dirty="0" err="1"/>
              <a:t>chính</a:t>
            </a:r>
            <a:r>
              <a:rPr lang="en-US" dirty="0"/>
              <a:t> </a:t>
            </a:r>
            <a:r>
              <a:rPr lang="en-US" dirty="0" err="1"/>
              <a:t>công</a:t>
            </a:r>
            <a:r>
              <a:rPr lang="en-US" dirty="0"/>
              <a:t> </a:t>
            </a:r>
            <a:r>
              <a:rPr lang="en-US" dirty="0" err="1"/>
              <a:t>trong</a:t>
            </a:r>
            <a:r>
              <a:rPr lang="en-US" dirty="0"/>
              <a:t> </a:t>
            </a:r>
            <a:r>
              <a:rPr lang="en-US" dirty="0" err="1"/>
              <a:t>quản</a:t>
            </a:r>
            <a:r>
              <a:rPr lang="en-US" dirty="0"/>
              <a:t> </a:t>
            </a:r>
            <a:r>
              <a:rPr lang="en-US" dirty="0" err="1"/>
              <a:t>lý</a:t>
            </a:r>
            <a:r>
              <a:rPr lang="en-US" dirty="0"/>
              <a:t> </a:t>
            </a:r>
            <a:r>
              <a:rPr lang="en-US" dirty="0" err="1"/>
              <a:t>đào</a:t>
            </a:r>
            <a:r>
              <a:rPr lang="en-US" dirty="0"/>
              <a:t> </a:t>
            </a:r>
            <a:r>
              <a:rPr lang="en-US" dirty="0" err="1"/>
              <a:t>tạo</a:t>
            </a:r>
            <a:r>
              <a:rPr lang="en-US" dirty="0"/>
              <a:t> </a:t>
            </a:r>
            <a:r>
              <a:rPr lang="en-US" dirty="0" err="1"/>
              <a:t>ngày</a:t>
            </a:r>
            <a:r>
              <a:rPr lang="en-US" dirty="0"/>
              <a:t> </a:t>
            </a:r>
            <a:r>
              <a:rPr lang="en-US" dirty="0" err="1"/>
              <a:t>càng</a:t>
            </a:r>
            <a:r>
              <a:rPr lang="en-US" dirty="0"/>
              <a:t> </a:t>
            </a:r>
            <a:r>
              <a:rPr lang="en-US" dirty="0" err="1"/>
              <a:t>hiệu</a:t>
            </a:r>
            <a:r>
              <a:rPr lang="en-US" dirty="0"/>
              <a:t> </a:t>
            </a:r>
            <a:r>
              <a:rPr lang="en-US" dirty="0" err="1"/>
              <a:t>quả</a:t>
            </a:r>
            <a:r>
              <a:rPr lang="en-US" dirty="0"/>
              <a:t> </a:t>
            </a:r>
            <a:r>
              <a:rPr lang="en-US" dirty="0" err="1"/>
              <a:t>và</a:t>
            </a:r>
            <a:r>
              <a:rPr lang="en-US" dirty="0"/>
              <a:t> </a:t>
            </a:r>
            <a:r>
              <a:rPr lang="en-US" dirty="0" err="1"/>
              <a:t>đáp</a:t>
            </a:r>
            <a:r>
              <a:rPr lang="en-US" dirty="0"/>
              <a:t> </a:t>
            </a:r>
            <a:r>
              <a:rPr lang="en-US" dirty="0" err="1"/>
              <a:t>ứng</a:t>
            </a:r>
            <a:r>
              <a:rPr lang="en-US" dirty="0"/>
              <a:t> </a:t>
            </a:r>
            <a:r>
              <a:rPr lang="en-US" dirty="0" err="1"/>
              <a:t>yêu</a:t>
            </a:r>
            <a:r>
              <a:rPr lang="en-US" dirty="0"/>
              <a:t> </a:t>
            </a:r>
            <a:r>
              <a:rPr lang="en-US" dirty="0" err="1"/>
              <a:t>cầu</a:t>
            </a:r>
            <a:r>
              <a:rPr lang="en-US" dirty="0"/>
              <a:t> </a:t>
            </a:r>
            <a:r>
              <a:rPr lang="en-US" dirty="0" err="1"/>
              <a:t>rộng</a:t>
            </a:r>
            <a:r>
              <a:rPr lang="en-US" dirty="0"/>
              <a:t> </a:t>
            </a:r>
            <a:r>
              <a:rPr lang="en-US" dirty="0" err="1"/>
              <a:t>khắp</a:t>
            </a:r>
            <a:r>
              <a:rPr lang="en-US" dirty="0"/>
              <a:t> </a:t>
            </a:r>
            <a:r>
              <a:rPr lang="en-US" dirty="0" err="1"/>
              <a:t>mọi</a:t>
            </a:r>
            <a:r>
              <a:rPr lang="en-US" dirty="0"/>
              <a:t> </a:t>
            </a:r>
            <a:r>
              <a:rPr lang="en-US" dirty="0" err="1"/>
              <a:t>đối</a:t>
            </a:r>
            <a:r>
              <a:rPr lang="en-US" dirty="0"/>
              <a:t> </a:t>
            </a:r>
            <a:r>
              <a:rPr lang="en-US" dirty="0" err="1"/>
              <a:t>tượng</a:t>
            </a:r>
            <a:r>
              <a:rPr lang="en-US" dirty="0"/>
              <a:t> </a:t>
            </a:r>
            <a:r>
              <a:rPr lang="en-US" dirty="0" err="1"/>
              <a:t>trong</a:t>
            </a:r>
            <a:r>
              <a:rPr lang="en-US" dirty="0"/>
              <a:t> </a:t>
            </a:r>
            <a:r>
              <a:rPr lang="en-US" dirty="0" err="1"/>
              <a:t>trường</a:t>
            </a:r>
            <a:r>
              <a:rPr lang="en-US" dirty="0"/>
              <a:t> </a:t>
            </a:r>
            <a:r>
              <a:rPr lang="en-US" dirty="0" err="1"/>
              <a:t>học</a:t>
            </a:r>
            <a:r>
              <a:rPr lang="en-US" dirty="0"/>
              <a:t> </a:t>
            </a:r>
            <a:r>
              <a:rPr lang="en-US" dirty="0" err="1"/>
              <a:t>và</a:t>
            </a:r>
            <a:r>
              <a:rPr lang="en-US" dirty="0"/>
              <a:t> </a:t>
            </a:r>
            <a:r>
              <a:rPr lang="en-US" dirty="0" err="1"/>
              <a:t>trong</a:t>
            </a:r>
            <a:r>
              <a:rPr lang="en-US" dirty="0"/>
              <a:t> </a:t>
            </a:r>
            <a:r>
              <a:rPr lang="en-US" dirty="0" err="1"/>
              <a:t>xã</a:t>
            </a:r>
            <a:r>
              <a:rPr lang="en-US" dirty="0"/>
              <a:t> </a:t>
            </a:r>
            <a:r>
              <a:rPr lang="en-US" dirty="0" err="1"/>
              <a:t>hội</a:t>
            </a:r>
            <a:r>
              <a:rPr lang="en-US" dirty="0"/>
              <a:t>.</a:t>
            </a:r>
          </a:p>
          <a:p>
            <a:endParaRPr lang="en-US" dirty="0"/>
          </a:p>
        </p:txBody>
      </p:sp>
    </p:spTree>
    <p:extLst>
      <p:ext uri="{BB962C8B-B14F-4D97-AF65-F5344CB8AC3E}">
        <p14:creationId xmlns:p14="http://schemas.microsoft.com/office/powerpoint/2010/main" val="520924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9A57B7-32ED-406A-84E5-6493F7A503BB}"/>
              </a:ext>
            </a:extLst>
          </p:cNvPr>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hệ</a:t>
            </a:r>
            <a:r>
              <a:rPr lang="en-US" dirty="0"/>
              <a:t> </a:t>
            </a:r>
            <a:r>
              <a:rPr lang="en-US" dirty="0" err="1"/>
              <a:t>thống</a:t>
            </a:r>
            <a:r>
              <a:rPr lang="en-US" dirty="0"/>
              <a:t> </a:t>
            </a:r>
            <a:r>
              <a:rPr lang="en-US" dirty="0" err="1"/>
              <a:t>dịch</a:t>
            </a:r>
            <a:r>
              <a:rPr lang="en-US" dirty="0"/>
              <a:t> </a:t>
            </a:r>
            <a:r>
              <a:rPr lang="en-US" dirty="0" err="1"/>
              <a:t>vụ</a:t>
            </a:r>
            <a:r>
              <a:rPr lang="en-US" dirty="0"/>
              <a:t> </a:t>
            </a:r>
            <a:r>
              <a:rPr lang="en-US" dirty="0" err="1"/>
              <a:t>trực</a:t>
            </a:r>
            <a:r>
              <a:rPr lang="en-US" dirty="0"/>
              <a:t> </a:t>
            </a:r>
            <a:r>
              <a:rPr lang="en-US" dirty="0" err="1"/>
              <a:t>tuyến</a:t>
            </a:r>
            <a:endParaRPr lang="en-US" dirty="0"/>
          </a:p>
        </p:txBody>
      </p:sp>
      <p:sp>
        <p:nvSpPr>
          <p:cNvPr id="3" name="Content Placeholder 2">
            <a:extLst>
              <a:ext uri="{FF2B5EF4-FFF2-40B4-BE49-F238E27FC236}">
                <a16:creationId xmlns:a16="http://schemas.microsoft.com/office/drawing/2014/main" xmlns="" id="{8539B1A7-11F5-4302-9D7F-734638B78000}"/>
              </a:ext>
            </a:extLst>
          </p:cNvPr>
          <p:cNvSpPr>
            <a:spLocks noGrp="1"/>
          </p:cNvSpPr>
          <p:nvPr>
            <p:ph idx="1"/>
          </p:nvPr>
        </p:nvSpPr>
        <p:spPr/>
        <p:txBody>
          <a:bodyPr/>
          <a:lstStyle/>
          <a:p>
            <a:r>
              <a:rPr lang="vi-VN" dirty="0"/>
              <a:t>Dịch vụ công trực tuyến là dịch vụ hành chính công và các dịch vụ khác của cơ quan nhà nước được cung cấp cho các tổ chức, cá nhân trên môi trường mạng.</a:t>
            </a:r>
            <a:endParaRPr lang="en-US" dirty="0"/>
          </a:p>
          <a:p>
            <a:endParaRPr lang="en-US" dirty="0"/>
          </a:p>
        </p:txBody>
      </p:sp>
    </p:spTree>
    <p:extLst>
      <p:ext uri="{BB962C8B-B14F-4D97-AF65-F5344CB8AC3E}">
        <p14:creationId xmlns:p14="http://schemas.microsoft.com/office/powerpoint/2010/main" val="2926097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402013-58C8-433C-BFBF-948E1B5CF9A0}"/>
              </a:ext>
            </a:extLst>
          </p:cNvPr>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hệ</a:t>
            </a:r>
            <a:r>
              <a:rPr lang="en-US" dirty="0"/>
              <a:t> </a:t>
            </a:r>
            <a:r>
              <a:rPr lang="en-US" dirty="0" err="1"/>
              <a:t>thống</a:t>
            </a:r>
            <a:r>
              <a:rPr lang="en-US" dirty="0"/>
              <a:t> </a:t>
            </a:r>
            <a:r>
              <a:rPr lang="en-US" dirty="0" err="1"/>
              <a:t>dịch</a:t>
            </a:r>
            <a:r>
              <a:rPr lang="en-US" dirty="0"/>
              <a:t> </a:t>
            </a:r>
            <a:r>
              <a:rPr lang="en-US" dirty="0" err="1"/>
              <a:t>vụ</a:t>
            </a:r>
            <a:r>
              <a:rPr lang="en-US" dirty="0"/>
              <a:t> </a:t>
            </a:r>
            <a:r>
              <a:rPr lang="en-US" dirty="0" err="1"/>
              <a:t>trực</a:t>
            </a:r>
            <a:r>
              <a:rPr lang="en-US" dirty="0"/>
              <a:t> </a:t>
            </a:r>
            <a:r>
              <a:rPr lang="en-US" dirty="0" err="1"/>
              <a:t>tuyến</a:t>
            </a:r>
            <a:endParaRPr lang="en-US" dirty="0"/>
          </a:p>
        </p:txBody>
      </p:sp>
      <p:sp>
        <p:nvSpPr>
          <p:cNvPr id="3" name="Content Placeholder 2">
            <a:extLst>
              <a:ext uri="{FF2B5EF4-FFF2-40B4-BE49-F238E27FC236}">
                <a16:creationId xmlns:a16="http://schemas.microsoft.com/office/drawing/2014/main" xmlns="" id="{6AF50393-B3EB-4ACD-B896-30579F5D0D95}"/>
              </a:ext>
            </a:extLst>
          </p:cNvPr>
          <p:cNvSpPr>
            <a:spLocks noGrp="1"/>
          </p:cNvSpPr>
          <p:nvPr>
            <p:ph idx="1"/>
          </p:nvPr>
        </p:nvSpPr>
        <p:spPr/>
        <p:txBody>
          <a:bodyPr>
            <a:normAutofit fontScale="85000" lnSpcReduction="10000"/>
          </a:bodyPr>
          <a:lstStyle/>
          <a:p>
            <a:pPr lvl="1"/>
            <a:r>
              <a:rPr lang="vi-VN" dirty="0"/>
              <a:t>Hệ thống dịch vụ trực tuyến mức độ 1: Là dịch vụ đảm bảo cung cấp đầy đủ các thông tin về quy trình, thủ tục; hồ sơ; thời hạn; phí và lệ phí thực hiện dịch vụ.</a:t>
            </a:r>
            <a:endParaRPr lang="en-US" sz="2400" dirty="0"/>
          </a:p>
          <a:p>
            <a:pPr lvl="1"/>
            <a:r>
              <a:rPr lang="vi-VN" dirty="0"/>
              <a:t>Hệ thống dịch vụ trực tuyến mức độ 2: </a:t>
            </a:r>
            <a:r>
              <a:rPr lang="en-US" dirty="0" err="1"/>
              <a:t>Là</a:t>
            </a:r>
            <a:r>
              <a:rPr lang="en-US" dirty="0"/>
              <a:t> </a:t>
            </a:r>
            <a:r>
              <a:rPr lang="en-US" dirty="0" err="1"/>
              <a:t>dịch</a:t>
            </a:r>
            <a:r>
              <a:rPr lang="en-US" dirty="0"/>
              <a:t> </a:t>
            </a:r>
            <a:r>
              <a:rPr lang="en-US" dirty="0" err="1"/>
              <a:t>vụ</a:t>
            </a:r>
            <a:r>
              <a:rPr lang="en-US" dirty="0"/>
              <a:t> </a:t>
            </a:r>
            <a:r>
              <a:rPr lang="en-US" dirty="0" err="1"/>
              <a:t>công</a:t>
            </a:r>
            <a:r>
              <a:rPr lang="en-US" dirty="0"/>
              <a:t> </a:t>
            </a:r>
            <a:r>
              <a:rPr lang="en-US" dirty="0" err="1"/>
              <a:t>trực</a:t>
            </a:r>
            <a:r>
              <a:rPr lang="en-US" dirty="0"/>
              <a:t> </a:t>
            </a:r>
            <a:r>
              <a:rPr lang="en-US" dirty="0" err="1"/>
              <a:t>tuyến</a:t>
            </a:r>
            <a:r>
              <a:rPr lang="en-US" dirty="0"/>
              <a:t> </a:t>
            </a:r>
            <a:r>
              <a:rPr lang="en-US" dirty="0" err="1"/>
              <a:t>mức</a:t>
            </a:r>
            <a:r>
              <a:rPr lang="en-US" dirty="0"/>
              <a:t> </a:t>
            </a:r>
            <a:r>
              <a:rPr lang="en-US" dirty="0" err="1"/>
              <a:t>độ</a:t>
            </a:r>
            <a:r>
              <a:rPr lang="en-US" dirty="0"/>
              <a:t> 1 </a:t>
            </a:r>
            <a:r>
              <a:rPr lang="en-US" dirty="0" err="1"/>
              <a:t>và</a:t>
            </a:r>
            <a:r>
              <a:rPr lang="en-US" dirty="0"/>
              <a:t> </a:t>
            </a:r>
            <a:r>
              <a:rPr lang="en-US" dirty="0" err="1"/>
              <a:t>cho</a:t>
            </a:r>
            <a:r>
              <a:rPr lang="en-US" dirty="0"/>
              <a:t> </a:t>
            </a:r>
            <a:r>
              <a:rPr lang="en-US" dirty="0" err="1"/>
              <a:t>phép</a:t>
            </a:r>
            <a:r>
              <a:rPr lang="en-US" dirty="0"/>
              <a:t> </a:t>
            </a:r>
            <a:r>
              <a:rPr lang="en-US" dirty="0" err="1"/>
              <a:t>người</a:t>
            </a:r>
            <a:r>
              <a:rPr lang="en-US" dirty="0"/>
              <a:t> </a:t>
            </a:r>
            <a:r>
              <a:rPr lang="en-US" dirty="0" err="1"/>
              <a:t>sử</a:t>
            </a:r>
            <a:r>
              <a:rPr lang="en-US" dirty="0"/>
              <a:t> </a:t>
            </a:r>
            <a:r>
              <a:rPr lang="en-US" dirty="0" err="1"/>
              <a:t>dụng</a:t>
            </a:r>
            <a:r>
              <a:rPr lang="en-US" dirty="0"/>
              <a:t> </a:t>
            </a:r>
            <a:r>
              <a:rPr lang="en-US" dirty="0" err="1"/>
              <a:t>tải</a:t>
            </a:r>
            <a:r>
              <a:rPr lang="en-US" dirty="0"/>
              <a:t> </a:t>
            </a:r>
            <a:r>
              <a:rPr lang="en-US" dirty="0" err="1"/>
              <a:t>về</a:t>
            </a:r>
            <a:r>
              <a:rPr lang="en-US" dirty="0"/>
              <a:t> </a:t>
            </a:r>
            <a:r>
              <a:rPr lang="en-US" dirty="0" err="1"/>
              <a:t>các</a:t>
            </a:r>
            <a:r>
              <a:rPr lang="en-US" dirty="0"/>
              <a:t> </a:t>
            </a:r>
            <a:r>
              <a:rPr lang="en-US" dirty="0" err="1"/>
              <a:t>mẫu</a:t>
            </a:r>
            <a:r>
              <a:rPr lang="en-US" dirty="0"/>
              <a:t> </a:t>
            </a:r>
            <a:r>
              <a:rPr lang="en-US" dirty="0" err="1"/>
              <a:t>văn</a:t>
            </a:r>
            <a:r>
              <a:rPr lang="en-US" dirty="0"/>
              <a:t> </a:t>
            </a:r>
            <a:r>
              <a:rPr lang="en-US" dirty="0" err="1"/>
              <a:t>bản</a:t>
            </a:r>
            <a:r>
              <a:rPr lang="en-US" dirty="0"/>
              <a:t> </a:t>
            </a:r>
            <a:r>
              <a:rPr lang="en-US" dirty="0" err="1"/>
              <a:t>và</a:t>
            </a:r>
            <a:r>
              <a:rPr lang="en-US" dirty="0"/>
              <a:t> </a:t>
            </a:r>
            <a:r>
              <a:rPr lang="en-US" dirty="0" err="1"/>
              <a:t>khai</a:t>
            </a:r>
            <a:r>
              <a:rPr lang="en-US" dirty="0"/>
              <a:t> </a:t>
            </a:r>
            <a:r>
              <a:rPr lang="en-US" dirty="0" err="1"/>
              <a:t>báo</a:t>
            </a:r>
            <a:r>
              <a:rPr lang="en-US" dirty="0"/>
              <a:t> </a:t>
            </a:r>
            <a:r>
              <a:rPr lang="en-US" dirty="0" err="1"/>
              <a:t>để</a:t>
            </a:r>
            <a:r>
              <a:rPr lang="en-US" dirty="0"/>
              <a:t> </a:t>
            </a:r>
            <a:r>
              <a:rPr lang="en-US" dirty="0" err="1"/>
              <a:t>hoàn</a:t>
            </a:r>
            <a:r>
              <a:rPr lang="en-US" dirty="0"/>
              <a:t> </a:t>
            </a:r>
            <a:r>
              <a:rPr lang="en-US" dirty="0" err="1"/>
              <a:t>thiện</a:t>
            </a:r>
            <a:r>
              <a:rPr lang="en-US" dirty="0"/>
              <a:t> </a:t>
            </a:r>
            <a:r>
              <a:rPr lang="en-US" dirty="0" err="1"/>
              <a:t>hồ</a:t>
            </a:r>
            <a:r>
              <a:rPr lang="en-US" dirty="0"/>
              <a:t> </a:t>
            </a:r>
            <a:r>
              <a:rPr lang="en-US" dirty="0" err="1"/>
              <a:t>sơ</a:t>
            </a:r>
            <a:r>
              <a:rPr lang="en-US" dirty="0"/>
              <a:t> </a:t>
            </a:r>
            <a:r>
              <a:rPr lang="en-US" dirty="0" err="1"/>
              <a:t>theo</a:t>
            </a:r>
            <a:r>
              <a:rPr lang="en-US" dirty="0"/>
              <a:t> </a:t>
            </a:r>
            <a:r>
              <a:rPr lang="en-US" dirty="0" err="1"/>
              <a:t>yêu</a:t>
            </a:r>
            <a:r>
              <a:rPr lang="en-US" dirty="0"/>
              <a:t> </a:t>
            </a:r>
            <a:r>
              <a:rPr lang="en-US" dirty="0" err="1"/>
              <a:t>cầu</a:t>
            </a:r>
            <a:r>
              <a:rPr lang="en-US" dirty="0"/>
              <a:t>. </a:t>
            </a:r>
            <a:r>
              <a:rPr lang="en-US" dirty="0" err="1"/>
              <a:t>Hồ</a:t>
            </a:r>
            <a:r>
              <a:rPr lang="en-US" dirty="0"/>
              <a:t> </a:t>
            </a:r>
            <a:r>
              <a:rPr lang="en-US" dirty="0" err="1"/>
              <a:t>sơ</a:t>
            </a:r>
            <a:r>
              <a:rPr lang="en-US" dirty="0"/>
              <a:t> </a:t>
            </a:r>
            <a:r>
              <a:rPr lang="en-US" dirty="0" err="1"/>
              <a:t>sau</a:t>
            </a:r>
            <a:r>
              <a:rPr lang="en-US" dirty="0"/>
              <a:t> </a:t>
            </a:r>
            <a:r>
              <a:rPr lang="en-US" dirty="0" err="1"/>
              <a:t>khi</a:t>
            </a:r>
            <a:r>
              <a:rPr lang="en-US" dirty="0"/>
              <a:t> </a:t>
            </a:r>
            <a:r>
              <a:rPr lang="en-US" dirty="0" err="1"/>
              <a:t>hoàn</a:t>
            </a:r>
            <a:r>
              <a:rPr lang="en-US" dirty="0"/>
              <a:t> </a:t>
            </a:r>
            <a:r>
              <a:rPr lang="en-US" dirty="0" err="1"/>
              <a:t>thiện</a:t>
            </a:r>
            <a:r>
              <a:rPr lang="en-US" dirty="0"/>
              <a:t> </a:t>
            </a:r>
            <a:r>
              <a:rPr lang="en-US" dirty="0" err="1"/>
              <a:t>được</a:t>
            </a:r>
            <a:r>
              <a:rPr lang="en-US" dirty="0"/>
              <a:t> </a:t>
            </a:r>
            <a:r>
              <a:rPr lang="en-US" dirty="0" err="1"/>
              <a:t>gửi</a:t>
            </a:r>
            <a:r>
              <a:rPr lang="en-US" dirty="0"/>
              <a:t> </a:t>
            </a:r>
            <a:r>
              <a:rPr lang="en-US" dirty="0" err="1"/>
              <a:t>trực</a:t>
            </a:r>
            <a:r>
              <a:rPr lang="en-US" dirty="0"/>
              <a:t> </a:t>
            </a:r>
            <a:r>
              <a:rPr lang="en-US" dirty="0" err="1"/>
              <a:t>tiếp</a:t>
            </a:r>
            <a:r>
              <a:rPr lang="en-US" dirty="0"/>
              <a:t> </a:t>
            </a:r>
            <a:r>
              <a:rPr lang="en-US" dirty="0" err="1"/>
              <a:t>hoặc</a:t>
            </a:r>
            <a:r>
              <a:rPr lang="en-US" dirty="0"/>
              <a:t> qua </a:t>
            </a:r>
            <a:r>
              <a:rPr lang="en-US" dirty="0" err="1"/>
              <a:t>đường</a:t>
            </a:r>
            <a:r>
              <a:rPr lang="en-US" dirty="0"/>
              <a:t> </a:t>
            </a:r>
            <a:r>
              <a:rPr lang="en-US" dirty="0" err="1"/>
              <a:t>bưu</a:t>
            </a:r>
            <a:r>
              <a:rPr lang="en-US" dirty="0"/>
              <a:t> </a:t>
            </a:r>
            <a:r>
              <a:rPr lang="en-US" dirty="0" err="1"/>
              <a:t>điện</a:t>
            </a:r>
            <a:r>
              <a:rPr lang="en-US" dirty="0"/>
              <a:t> </a:t>
            </a:r>
            <a:r>
              <a:rPr lang="en-US" dirty="0" err="1"/>
              <a:t>đến</a:t>
            </a:r>
            <a:r>
              <a:rPr lang="en-US" dirty="0"/>
              <a:t> </a:t>
            </a:r>
            <a:r>
              <a:rPr lang="en-US" dirty="0" err="1"/>
              <a:t>cơ</a:t>
            </a:r>
            <a:r>
              <a:rPr lang="en-US" dirty="0"/>
              <a:t> </a:t>
            </a:r>
            <a:r>
              <a:rPr lang="en-US" dirty="0" err="1"/>
              <a:t>quan</a:t>
            </a:r>
            <a:r>
              <a:rPr lang="en-US" dirty="0"/>
              <a:t>, </a:t>
            </a:r>
            <a:r>
              <a:rPr lang="en-US" dirty="0" err="1"/>
              <a:t>tổ</a:t>
            </a:r>
            <a:r>
              <a:rPr lang="en-US" dirty="0"/>
              <a:t> </a:t>
            </a:r>
            <a:r>
              <a:rPr lang="en-US" dirty="0" err="1"/>
              <a:t>chức</a:t>
            </a:r>
            <a:r>
              <a:rPr lang="en-US" dirty="0"/>
              <a:t> </a:t>
            </a:r>
            <a:r>
              <a:rPr lang="en-US" dirty="0" err="1"/>
              <a:t>cung</a:t>
            </a:r>
            <a:r>
              <a:rPr lang="en-US" dirty="0"/>
              <a:t> </a:t>
            </a:r>
            <a:r>
              <a:rPr lang="en-US" dirty="0" err="1"/>
              <a:t>ứng</a:t>
            </a:r>
            <a:r>
              <a:rPr lang="en-US" dirty="0"/>
              <a:t> </a:t>
            </a:r>
            <a:r>
              <a:rPr lang="en-US" dirty="0" err="1"/>
              <a:t>dịch</a:t>
            </a:r>
            <a:r>
              <a:rPr lang="en-US" dirty="0"/>
              <a:t> </a:t>
            </a:r>
            <a:r>
              <a:rPr lang="en-US" dirty="0" err="1"/>
              <a:t>vụ</a:t>
            </a:r>
            <a:r>
              <a:rPr lang="vi-VN" dirty="0"/>
              <a:t>.</a:t>
            </a:r>
            <a:endParaRPr lang="en-US" sz="2400" dirty="0"/>
          </a:p>
          <a:p>
            <a:pPr lvl="1"/>
            <a:r>
              <a:rPr lang="vi-VN" dirty="0"/>
              <a:t>Hệ thống dịch vụ trực tuyến mức độ 3: </a:t>
            </a:r>
            <a:r>
              <a:rPr lang="en-US" dirty="0" err="1"/>
              <a:t>Là</a:t>
            </a:r>
            <a:r>
              <a:rPr lang="en-US" dirty="0"/>
              <a:t> </a:t>
            </a:r>
            <a:r>
              <a:rPr lang="en-US" dirty="0" err="1"/>
              <a:t>dịch</a:t>
            </a:r>
            <a:r>
              <a:rPr lang="en-US" dirty="0"/>
              <a:t> </a:t>
            </a:r>
            <a:r>
              <a:rPr lang="en-US" dirty="0" err="1"/>
              <a:t>vụ</a:t>
            </a:r>
            <a:r>
              <a:rPr lang="en-US" dirty="0"/>
              <a:t> </a:t>
            </a:r>
            <a:r>
              <a:rPr lang="en-US" dirty="0" err="1"/>
              <a:t>công</a:t>
            </a:r>
            <a:r>
              <a:rPr lang="en-US" dirty="0"/>
              <a:t> </a:t>
            </a:r>
            <a:r>
              <a:rPr lang="en-US" dirty="0" err="1"/>
              <a:t>trực</a:t>
            </a:r>
            <a:r>
              <a:rPr lang="en-US" dirty="0"/>
              <a:t> </a:t>
            </a:r>
            <a:r>
              <a:rPr lang="en-US" dirty="0" err="1"/>
              <a:t>tuyến</a:t>
            </a:r>
            <a:r>
              <a:rPr lang="en-US" dirty="0"/>
              <a:t> </a:t>
            </a:r>
            <a:r>
              <a:rPr lang="en-US" dirty="0" err="1"/>
              <a:t>mức</a:t>
            </a:r>
            <a:r>
              <a:rPr lang="en-US" dirty="0"/>
              <a:t> </a:t>
            </a:r>
            <a:r>
              <a:rPr lang="en-US" dirty="0" err="1"/>
              <a:t>độ</a:t>
            </a:r>
            <a:r>
              <a:rPr lang="en-US" dirty="0"/>
              <a:t> 2 </a:t>
            </a:r>
            <a:r>
              <a:rPr lang="en-US" dirty="0" err="1"/>
              <a:t>và</a:t>
            </a:r>
            <a:r>
              <a:rPr lang="en-US" dirty="0"/>
              <a:t> </a:t>
            </a:r>
            <a:r>
              <a:rPr lang="en-US" dirty="0" err="1"/>
              <a:t>cho</a:t>
            </a:r>
            <a:r>
              <a:rPr lang="en-US" dirty="0"/>
              <a:t> </a:t>
            </a:r>
            <a:r>
              <a:rPr lang="en-US" dirty="0" err="1"/>
              <a:t>phép</a:t>
            </a:r>
            <a:r>
              <a:rPr lang="en-US" dirty="0"/>
              <a:t> </a:t>
            </a:r>
            <a:r>
              <a:rPr lang="en-US" dirty="0" err="1"/>
              <a:t>người</a:t>
            </a:r>
            <a:r>
              <a:rPr lang="en-US" dirty="0"/>
              <a:t> </a:t>
            </a:r>
            <a:r>
              <a:rPr lang="en-US" dirty="0" err="1"/>
              <a:t>sử</a:t>
            </a:r>
            <a:r>
              <a:rPr lang="en-US" dirty="0"/>
              <a:t> </a:t>
            </a:r>
            <a:r>
              <a:rPr lang="en-US" dirty="0" err="1"/>
              <a:t>dụng</a:t>
            </a:r>
            <a:r>
              <a:rPr lang="en-US" dirty="0"/>
              <a:t> </a:t>
            </a:r>
            <a:r>
              <a:rPr lang="en-US" dirty="0" err="1"/>
              <a:t>điền</a:t>
            </a:r>
            <a:r>
              <a:rPr lang="en-US" dirty="0"/>
              <a:t> </a:t>
            </a:r>
            <a:r>
              <a:rPr lang="en-US" dirty="0" err="1"/>
              <a:t>và</a:t>
            </a:r>
            <a:r>
              <a:rPr lang="en-US" dirty="0"/>
              <a:t> </a:t>
            </a:r>
            <a:r>
              <a:rPr lang="en-US" dirty="0" err="1"/>
              <a:t>gửi</a:t>
            </a:r>
            <a:r>
              <a:rPr lang="en-US" dirty="0"/>
              <a:t> </a:t>
            </a:r>
            <a:r>
              <a:rPr lang="en-US" dirty="0" err="1"/>
              <a:t>trực</a:t>
            </a:r>
            <a:r>
              <a:rPr lang="en-US" dirty="0"/>
              <a:t> </a:t>
            </a:r>
            <a:r>
              <a:rPr lang="en-US" dirty="0" err="1"/>
              <a:t>tuyến</a:t>
            </a:r>
            <a:r>
              <a:rPr lang="en-US" dirty="0"/>
              <a:t> </a:t>
            </a:r>
            <a:r>
              <a:rPr lang="en-US" dirty="0" err="1"/>
              <a:t>các</a:t>
            </a:r>
            <a:r>
              <a:rPr lang="en-US" dirty="0"/>
              <a:t> </a:t>
            </a:r>
            <a:r>
              <a:rPr lang="en-US" dirty="0" err="1"/>
              <a:t>mẫu</a:t>
            </a:r>
            <a:r>
              <a:rPr lang="en-US" dirty="0"/>
              <a:t> </a:t>
            </a:r>
            <a:r>
              <a:rPr lang="en-US" dirty="0" err="1"/>
              <a:t>văn</a:t>
            </a:r>
            <a:r>
              <a:rPr lang="en-US" dirty="0"/>
              <a:t> </a:t>
            </a:r>
            <a:r>
              <a:rPr lang="en-US" dirty="0" err="1"/>
              <a:t>bản</a:t>
            </a:r>
            <a:r>
              <a:rPr lang="en-US" dirty="0"/>
              <a:t> </a:t>
            </a:r>
            <a:r>
              <a:rPr lang="en-US" dirty="0" err="1"/>
              <a:t>đến</a:t>
            </a:r>
            <a:r>
              <a:rPr lang="en-US" dirty="0"/>
              <a:t> </a:t>
            </a:r>
            <a:r>
              <a:rPr lang="en-US" dirty="0" err="1"/>
              <a:t>cơ</a:t>
            </a:r>
            <a:r>
              <a:rPr lang="en-US" dirty="0"/>
              <a:t> </a:t>
            </a:r>
            <a:r>
              <a:rPr lang="en-US" dirty="0" err="1"/>
              <a:t>quan</a:t>
            </a:r>
            <a:r>
              <a:rPr lang="en-US" dirty="0"/>
              <a:t>, </a:t>
            </a:r>
            <a:r>
              <a:rPr lang="en-US" dirty="0" err="1"/>
              <a:t>tổ</a:t>
            </a:r>
            <a:r>
              <a:rPr lang="en-US" dirty="0"/>
              <a:t> </a:t>
            </a:r>
            <a:r>
              <a:rPr lang="en-US" dirty="0" err="1"/>
              <a:t>chức</a:t>
            </a:r>
            <a:r>
              <a:rPr lang="en-US" dirty="0"/>
              <a:t> </a:t>
            </a:r>
            <a:r>
              <a:rPr lang="en-US" dirty="0" err="1"/>
              <a:t>cung</a:t>
            </a:r>
            <a:r>
              <a:rPr lang="en-US" dirty="0"/>
              <a:t> </a:t>
            </a:r>
            <a:r>
              <a:rPr lang="en-US" dirty="0" err="1"/>
              <a:t>cấp</a:t>
            </a:r>
            <a:r>
              <a:rPr lang="en-US" dirty="0"/>
              <a:t> </a:t>
            </a:r>
            <a:r>
              <a:rPr lang="en-US" dirty="0" err="1"/>
              <a:t>dịch</a:t>
            </a:r>
            <a:r>
              <a:rPr lang="en-US" dirty="0"/>
              <a:t> </a:t>
            </a:r>
            <a:r>
              <a:rPr lang="en-US" dirty="0" err="1"/>
              <a:t>vụ</a:t>
            </a:r>
            <a:r>
              <a:rPr lang="en-US" dirty="0"/>
              <a:t>. </a:t>
            </a:r>
            <a:r>
              <a:rPr lang="en-US" dirty="0" err="1"/>
              <a:t>Các</a:t>
            </a:r>
            <a:r>
              <a:rPr lang="en-US" dirty="0"/>
              <a:t> </a:t>
            </a:r>
            <a:r>
              <a:rPr lang="en-US" dirty="0" err="1"/>
              <a:t>giao</a:t>
            </a:r>
            <a:r>
              <a:rPr lang="en-US" dirty="0"/>
              <a:t> </a:t>
            </a:r>
            <a:r>
              <a:rPr lang="en-US" dirty="0" err="1"/>
              <a:t>dịch</a:t>
            </a:r>
            <a:r>
              <a:rPr lang="en-US" dirty="0"/>
              <a:t> </a:t>
            </a:r>
            <a:r>
              <a:rPr lang="en-US" dirty="0" err="1"/>
              <a:t>trong</a:t>
            </a:r>
            <a:r>
              <a:rPr lang="en-US" dirty="0"/>
              <a:t> </a:t>
            </a:r>
            <a:r>
              <a:rPr lang="en-US" dirty="0" err="1"/>
              <a:t>quá</a:t>
            </a:r>
            <a:r>
              <a:rPr lang="en-US" dirty="0"/>
              <a:t> </a:t>
            </a:r>
            <a:r>
              <a:rPr lang="en-US" dirty="0" err="1"/>
              <a:t>trình</a:t>
            </a:r>
            <a:r>
              <a:rPr lang="en-US" dirty="0"/>
              <a:t> </a:t>
            </a:r>
            <a:r>
              <a:rPr lang="en-US" dirty="0" err="1"/>
              <a:t>xử</a:t>
            </a:r>
            <a:r>
              <a:rPr lang="en-US" dirty="0"/>
              <a:t> </a:t>
            </a:r>
            <a:r>
              <a:rPr lang="en-US" dirty="0" err="1"/>
              <a:t>lý</a:t>
            </a:r>
            <a:r>
              <a:rPr lang="en-US" dirty="0"/>
              <a:t> </a:t>
            </a:r>
            <a:r>
              <a:rPr lang="en-US" dirty="0" err="1"/>
              <a:t>hồ</a:t>
            </a:r>
            <a:r>
              <a:rPr lang="en-US" dirty="0"/>
              <a:t> </a:t>
            </a:r>
            <a:r>
              <a:rPr lang="en-US" dirty="0" err="1"/>
              <a:t>sơ</a:t>
            </a:r>
            <a:r>
              <a:rPr lang="en-US" dirty="0"/>
              <a:t> </a:t>
            </a:r>
            <a:r>
              <a:rPr lang="en-US" dirty="0" err="1"/>
              <a:t>và</a:t>
            </a:r>
            <a:r>
              <a:rPr lang="en-US" dirty="0"/>
              <a:t> </a:t>
            </a:r>
            <a:r>
              <a:rPr lang="en-US" dirty="0" err="1"/>
              <a:t>cung</a:t>
            </a:r>
            <a:r>
              <a:rPr lang="en-US" dirty="0"/>
              <a:t> </a:t>
            </a:r>
            <a:r>
              <a:rPr lang="en-US" dirty="0" err="1"/>
              <a:t>cấp</a:t>
            </a:r>
            <a:r>
              <a:rPr lang="en-US" dirty="0"/>
              <a:t> </a:t>
            </a:r>
            <a:r>
              <a:rPr lang="en-US" dirty="0" err="1"/>
              <a:t>dịch</a:t>
            </a:r>
            <a:r>
              <a:rPr lang="en-US" dirty="0"/>
              <a:t> </a:t>
            </a:r>
            <a:r>
              <a:rPr lang="en-US" dirty="0" err="1"/>
              <a:t>vụ</a:t>
            </a:r>
            <a:r>
              <a:rPr lang="en-US" dirty="0"/>
              <a:t> </a:t>
            </a:r>
            <a:r>
              <a:rPr lang="en-US" dirty="0" err="1"/>
              <a:t>được</a:t>
            </a:r>
            <a:r>
              <a:rPr lang="en-US" dirty="0"/>
              <a:t> </a:t>
            </a:r>
            <a:r>
              <a:rPr lang="en-US" dirty="0" err="1"/>
              <a:t>thực</a:t>
            </a:r>
            <a:r>
              <a:rPr lang="en-US" dirty="0"/>
              <a:t> </a:t>
            </a:r>
            <a:r>
              <a:rPr lang="en-US" dirty="0" err="1"/>
              <a:t>hiện</a:t>
            </a:r>
            <a:r>
              <a:rPr lang="en-US" dirty="0"/>
              <a:t> </a:t>
            </a:r>
            <a:r>
              <a:rPr lang="en-US" dirty="0" err="1"/>
              <a:t>trên</a:t>
            </a:r>
            <a:r>
              <a:rPr lang="en-US" dirty="0"/>
              <a:t> </a:t>
            </a:r>
            <a:r>
              <a:rPr lang="en-US" dirty="0" err="1"/>
              <a:t>môi</a:t>
            </a:r>
            <a:r>
              <a:rPr lang="en-US" dirty="0"/>
              <a:t> </a:t>
            </a:r>
            <a:r>
              <a:rPr lang="en-US" dirty="0" err="1"/>
              <a:t>trường</a:t>
            </a:r>
            <a:r>
              <a:rPr lang="en-US" dirty="0"/>
              <a:t> </a:t>
            </a:r>
            <a:r>
              <a:rPr lang="en-US" dirty="0" err="1"/>
              <a:t>mạng</a:t>
            </a:r>
            <a:r>
              <a:rPr lang="en-US" dirty="0"/>
              <a:t>. </a:t>
            </a:r>
            <a:r>
              <a:rPr lang="en-US" dirty="0" err="1"/>
              <a:t>Việc</a:t>
            </a:r>
            <a:r>
              <a:rPr lang="en-US" dirty="0"/>
              <a:t> </a:t>
            </a:r>
            <a:r>
              <a:rPr lang="en-US" dirty="0" err="1"/>
              <a:t>thanh</a:t>
            </a:r>
            <a:r>
              <a:rPr lang="en-US" dirty="0"/>
              <a:t> </a:t>
            </a:r>
            <a:r>
              <a:rPr lang="en-US" dirty="0" err="1"/>
              <a:t>toán</a:t>
            </a:r>
            <a:r>
              <a:rPr lang="en-US" dirty="0"/>
              <a:t> </a:t>
            </a:r>
            <a:r>
              <a:rPr lang="en-US" dirty="0" err="1"/>
              <a:t>lệ</a:t>
            </a:r>
            <a:r>
              <a:rPr lang="en-US" dirty="0"/>
              <a:t> </a:t>
            </a:r>
            <a:r>
              <a:rPr lang="en-US" dirty="0" err="1"/>
              <a:t>phí</a:t>
            </a:r>
            <a:r>
              <a:rPr lang="en-US" dirty="0"/>
              <a:t> (</a:t>
            </a:r>
            <a:r>
              <a:rPr lang="en-US" dirty="0" err="1"/>
              <a:t>nếu</a:t>
            </a:r>
            <a:r>
              <a:rPr lang="en-US" dirty="0"/>
              <a:t> </a:t>
            </a:r>
            <a:r>
              <a:rPr lang="en-US" dirty="0" err="1"/>
              <a:t>có</a:t>
            </a:r>
            <a:r>
              <a:rPr lang="en-US" dirty="0"/>
              <a:t>) </a:t>
            </a:r>
            <a:r>
              <a:rPr lang="en-US" dirty="0" err="1"/>
              <a:t>và</a:t>
            </a:r>
            <a:r>
              <a:rPr lang="en-US" dirty="0"/>
              <a:t> </a:t>
            </a:r>
            <a:r>
              <a:rPr lang="en-US" dirty="0" err="1"/>
              <a:t>nhận</a:t>
            </a:r>
            <a:r>
              <a:rPr lang="en-US" dirty="0"/>
              <a:t> </a:t>
            </a:r>
            <a:r>
              <a:rPr lang="en-US" dirty="0" err="1"/>
              <a:t>kết</a:t>
            </a:r>
            <a:r>
              <a:rPr lang="en-US" dirty="0"/>
              <a:t> </a:t>
            </a:r>
            <a:r>
              <a:rPr lang="en-US" dirty="0" err="1"/>
              <a:t>quả</a:t>
            </a:r>
            <a:r>
              <a:rPr lang="en-US" dirty="0"/>
              <a:t> </a:t>
            </a:r>
            <a:r>
              <a:rPr lang="en-US" dirty="0" err="1"/>
              <a:t>được</a:t>
            </a:r>
            <a:r>
              <a:rPr lang="en-US" dirty="0"/>
              <a:t> </a:t>
            </a:r>
            <a:r>
              <a:rPr lang="en-US" dirty="0" err="1"/>
              <a:t>thực</a:t>
            </a:r>
            <a:r>
              <a:rPr lang="en-US" dirty="0"/>
              <a:t> </a:t>
            </a:r>
            <a:r>
              <a:rPr lang="en-US" dirty="0" err="1"/>
              <a:t>hiện</a:t>
            </a:r>
            <a:r>
              <a:rPr lang="en-US" dirty="0"/>
              <a:t> </a:t>
            </a:r>
            <a:r>
              <a:rPr lang="en-US" dirty="0" err="1"/>
              <a:t>trực</a:t>
            </a:r>
            <a:r>
              <a:rPr lang="en-US" dirty="0"/>
              <a:t> </a:t>
            </a:r>
            <a:r>
              <a:rPr lang="en-US" dirty="0" err="1"/>
              <a:t>tiếp</a:t>
            </a:r>
            <a:r>
              <a:rPr lang="en-US" dirty="0"/>
              <a:t> </a:t>
            </a:r>
            <a:r>
              <a:rPr lang="en-US" dirty="0" err="1"/>
              <a:t>tại</a:t>
            </a:r>
            <a:r>
              <a:rPr lang="en-US" dirty="0"/>
              <a:t> </a:t>
            </a:r>
            <a:r>
              <a:rPr lang="en-US" dirty="0" err="1"/>
              <a:t>cơ</a:t>
            </a:r>
            <a:r>
              <a:rPr lang="en-US" dirty="0"/>
              <a:t> </a:t>
            </a:r>
            <a:r>
              <a:rPr lang="en-US" dirty="0" err="1"/>
              <a:t>quan</a:t>
            </a:r>
            <a:r>
              <a:rPr lang="en-US" dirty="0"/>
              <a:t>, </a:t>
            </a:r>
            <a:r>
              <a:rPr lang="en-US" dirty="0" err="1"/>
              <a:t>tổ</a:t>
            </a:r>
            <a:r>
              <a:rPr lang="en-US" dirty="0"/>
              <a:t> </a:t>
            </a:r>
            <a:r>
              <a:rPr lang="en-US" dirty="0" err="1"/>
              <a:t>chức</a:t>
            </a:r>
            <a:r>
              <a:rPr lang="en-US" dirty="0"/>
              <a:t> </a:t>
            </a:r>
            <a:r>
              <a:rPr lang="en-US" dirty="0" err="1"/>
              <a:t>cung</a:t>
            </a:r>
            <a:r>
              <a:rPr lang="en-US" dirty="0"/>
              <a:t> </a:t>
            </a:r>
            <a:r>
              <a:rPr lang="en-US" dirty="0" err="1"/>
              <a:t>cấp</a:t>
            </a:r>
            <a:r>
              <a:rPr lang="en-US" dirty="0"/>
              <a:t> </a:t>
            </a:r>
            <a:r>
              <a:rPr lang="en-US" dirty="0" err="1"/>
              <a:t>dịch</a:t>
            </a:r>
            <a:r>
              <a:rPr lang="en-US" dirty="0"/>
              <a:t> </a:t>
            </a:r>
            <a:r>
              <a:rPr lang="en-US" dirty="0" err="1"/>
              <a:t>vụ</a:t>
            </a:r>
            <a:r>
              <a:rPr lang="vi-VN" dirty="0"/>
              <a:t>.</a:t>
            </a:r>
            <a:endParaRPr lang="en-US" sz="2400" dirty="0"/>
          </a:p>
          <a:p>
            <a:endParaRPr lang="en-US" dirty="0"/>
          </a:p>
        </p:txBody>
      </p:sp>
    </p:spTree>
    <p:extLst>
      <p:ext uri="{BB962C8B-B14F-4D97-AF65-F5344CB8AC3E}">
        <p14:creationId xmlns:p14="http://schemas.microsoft.com/office/powerpoint/2010/main" val="2537654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19876E-C054-4357-8F9F-EAF60DF84EF6}"/>
              </a:ext>
            </a:extLst>
          </p:cNvPr>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hệ</a:t>
            </a:r>
            <a:r>
              <a:rPr lang="en-US" dirty="0"/>
              <a:t> </a:t>
            </a:r>
            <a:r>
              <a:rPr lang="en-US" dirty="0" err="1"/>
              <a:t>thống</a:t>
            </a:r>
            <a:r>
              <a:rPr lang="en-US" dirty="0"/>
              <a:t> </a:t>
            </a:r>
            <a:r>
              <a:rPr lang="en-US" dirty="0" err="1"/>
              <a:t>dịch</a:t>
            </a:r>
            <a:r>
              <a:rPr lang="en-US" dirty="0"/>
              <a:t> </a:t>
            </a:r>
            <a:r>
              <a:rPr lang="en-US" dirty="0" err="1"/>
              <a:t>vụ</a:t>
            </a:r>
            <a:r>
              <a:rPr lang="en-US" dirty="0"/>
              <a:t> </a:t>
            </a:r>
            <a:r>
              <a:rPr lang="en-US" dirty="0" err="1"/>
              <a:t>trực</a:t>
            </a:r>
            <a:r>
              <a:rPr lang="en-US" dirty="0"/>
              <a:t> </a:t>
            </a:r>
            <a:r>
              <a:rPr lang="en-US" dirty="0" err="1"/>
              <a:t>tuyến</a:t>
            </a:r>
            <a:endParaRPr lang="en-US" dirty="0"/>
          </a:p>
        </p:txBody>
      </p:sp>
      <p:sp>
        <p:nvSpPr>
          <p:cNvPr id="3" name="Content Placeholder 2">
            <a:extLst>
              <a:ext uri="{FF2B5EF4-FFF2-40B4-BE49-F238E27FC236}">
                <a16:creationId xmlns:a16="http://schemas.microsoft.com/office/drawing/2014/main" xmlns="" id="{082F8796-E899-454B-91A9-981C60B65898}"/>
              </a:ext>
            </a:extLst>
          </p:cNvPr>
          <p:cNvSpPr>
            <a:spLocks noGrp="1"/>
          </p:cNvSpPr>
          <p:nvPr>
            <p:ph idx="1"/>
          </p:nvPr>
        </p:nvSpPr>
        <p:spPr/>
        <p:txBody>
          <a:bodyPr>
            <a:normAutofit/>
          </a:bodyPr>
          <a:lstStyle/>
          <a:p>
            <a:r>
              <a:rPr lang="vi-VN" dirty="0"/>
              <a:t>Hệ thống dịch vụ trực tuyến mức độ 4: </a:t>
            </a:r>
            <a:r>
              <a:rPr lang="en-US" dirty="0" err="1"/>
              <a:t>Là</a:t>
            </a:r>
            <a:r>
              <a:rPr lang="en-US" dirty="0"/>
              <a:t> </a:t>
            </a:r>
            <a:r>
              <a:rPr lang="en-US" dirty="0" err="1"/>
              <a:t>dịch</a:t>
            </a:r>
            <a:r>
              <a:rPr lang="en-US" dirty="0"/>
              <a:t> </a:t>
            </a:r>
            <a:r>
              <a:rPr lang="en-US" dirty="0" err="1"/>
              <a:t>vụ</a:t>
            </a:r>
            <a:r>
              <a:rPr lang="en-US" dirty="0"/>
              <a:t> </a:t>
            </a:r>
            <a:r>
              <a:rPr lang="en-US" dirty="0" err="1"/>
              <a:t>công</a:t>
            </a:r>
            <a:r>
              <a:rPr lang="en-US" dirty="0"/>
              <a:t> </a:t>
            </a:r>
            <a:r>
              <a:rPr lang="en-US" dirty="0" err="1"/>
              <a:t>trực</a:t>
            </a:r>
            <a:r>
              <a:rPr lang="en-US" dirty="0"/>
              <a:t> </a:t>
            </a:r>
            <a:r>
              <a:rPr lang="en-US" dirty="0" err="1"/>
              <a:t>tuyến</a:t>
            </a:r>
            <a:r>
              <a:rPr lang="en-US" dirty="0"/>
              <a:t> </a:t>
            </a:r>
            <a:r>
              <a:rPr lang="en-US" dirty="0" err="1"/>
              <a:t>mức</a:t>
            </a:r>
            <a:r>
              <a:rPr lang="en-US" dirty="0"/>
              <a:t> </a:t>
            </a:r>
            <a:r>
              <a:rPr lang="en-US" dirty="0" err="1"/>
              <a:t>độ</a:t>
            </a:r>
            <a:r>
              <a:rPr lang="en-US" dirty="0"/>
              <a:t> 3 </a:t>
            </a:r>
            <a:r>
              <a:rPr lang="en-US" dirty="0" err="1"/>
              <a:t>và</a:t>
            </a:r>
            <a:r>
              <a:rPr lang="en-US" dirty="0"/>
              <a:t> </a:t>
            </a:r>
            <a:r>
              <a:rPr lang="en-US" dirty="0" err="1"/>
              <a:t>cho</a:t>
            </a:r>
            <a:r>
              <a:rPr lang="en-US" dirty="0"/>
              <a:t> </a:t>
            </a:r>
            <a:r>
              <a:rPr lang="en-US" dirty="0" err="1"/>
              <a:t>phép</a:t>
            </a:r>
            <a:r>
              <a:rPr lang="en-US" dirty="0"/>
              <a:t> </a:t>
            </a:r>
            <a:r>
              <a:rPr lang="en-US" dirty="0" err="1"/>
              <a:t>người</a:t>
            </a:r>
            <a:r>
              <a:rPr lang="en-US" dirty="0"/>
              <a:t> </a:t>
            </a:r>
            <a:r>
              <a:rPr lang="en-US" dirty="0" err="1"/>
              <a:t>sử</a:t>
            </a:r>
            <a:r>
              <a:rPr lang="en-US" dirty="0"/>
              <a:t> </a:t>
            </a:r>
            <a:r>
              <a:rPr lang="en-US" dirty="0" err="1"/>
              <a:t>dụng</a:t>
            </a:r>
            <a:r>
              <a:rPr lang="en-US" dirty="0"/>
              <a:t> </a:t>
            </a:r>
            <a:r>
              <a:rPr lang="en-US" dirty="0" err="1"/>
              <a:t>thanh</a:t>
            </a:r>
            <a:r>
              <a:rPr lang="en-US" dirty="0"/>
              <a:t> </a:t>
            </a:r>
            <a:r>
              <a:rPr lang="en-US" dirty="0" err="1"/>
              <a:t>toán</a:t>
            </a:r>
            <a:r>
              <a:rPr lang="en-US" dirty="0"/>
              <a:t> </a:t>
            </a:r>
            <a:r>
              <a:rPr lang="en-US" dirty="0" err="1"/>
              <a:t>lệ</a:t>
            </a:r>
            <a:r>
              <a:rPr lang="en-US" dirty="0"/>
              <a:t> </a:t>
            </a:r>
            <a:r>
              <a:rPr lang="en-US" dirty="0" err="1"/>
              <a:t>phí</a:t>
            </a:r>
            <a:r>
              <a:rPr lang="en-US" dirty="0"/>
              <a:t> (</a:t>
            </a:r>
            <a:r>
              <a:rPr lang="en-US" dirty="0" err="1"/>
              <a:t>nếu</a:t>
            </a:r>
            <a:r>
              <a:rPr lang="en-US" dirty="0"/>
              <a:t> </a:t>
            </a:r>
            <a:r>
              <a:rPr lang="en-US" dirty="0" err="1"/>
              <a:t>có</a:t>
            </a:r>
            <a:r>
              <a:rPr lang="en-US" dirty="0"/>
              <a:t>) </a:t>
            </a:r>
            <a:r>
              <a:rPr lang="en-US" dirty="0" err="1"/>
              <a:t>được</a:t>
            </a:r>
            <a:r>
              <a:rPr lang="en-US" dirty="0"/>
              <a:t> </a:t>
            </a:r>
            <a:r>
              <a:rPr lang="en-US" dirty="0" err="1"/>
              <a:t>thực</a:t>
            </a:r>
            <a:r>
              <a:rPr lang="en-US" dirty="0"/>
              <a:t> </a:t>
            </a:r>
            <a:r>
              <a:rPr lang="en-US" dirty="0" err="1"/>
              <a:t>hiện</a:t>
            </a:r>
            <a:r>
              <a:rPr lang="en-US" dirty="0"/>
              <a:t> </a:t>
            </a:r>
            <a:r>
              <a:rPr lang="en-US" dirty="0" err="1"/>
              <a:t>trực</a:t>
            </a:r>
            <a:r>
              <a:rPr lang="en-US" dirty="0"/>
              <a:t> </a:t>
            </a:r>
            <a:r>
              <a:rPr lang="en-US" dirty="0" err="1"/>
              <a:t>tuyến</a:t>
            </a:r>
            <a:r>
              <a:rPr lang="en-US" dirty="0"/>
              <a:t>. </a:t>
            </a:r>
            <a:r>
              <a:rPr lang="en-US" dirty="0" err="1"/>
              <a:t>Việc</a:t>
            </a:r>
            <a:r>
              <a:rPr lang="en-US" dirty="0"/>
              <a:t> </a:t>
            </a:r>
            <a:r>
              <a:rPr lang="en-US" dirty="0" err="1"/>
              <a:t>trả</a:t>
            </a:r>
            <a:r>
              <a:rPr lang="en-US" dirty="0"/>
              <a:t> </a:t>
            </a:r>
            <a:r>
              <a:rPr lang="en-US" dirty="0" err="1"/>
              <a:t>kết</a:t>
            </a:r>
            <a:r>
              <a:rPr lang="en-US" dirty="0"/>
              <a:t> </a:t>
            </a:r>
            <a:r>
              <a:rPr lang="en-US" dirty="0" err="1"/>
              <a:t>quả</a:t>
            </a:r>
            <a:r>
              <a:rPr lang="en-US" dirty="0"/>
              <a:t> </a:t>
            </a:r>
            <a:r>
              <a:rPr lang="en-US" dirty="0" err="1"/>
              <a:t>có</a:t>
            </a:r>
            <a:r>
              <a:rPr lang="en-US" dirty="0"/>
              <a:t> </a:t>
            </a:r>
            <a:r>
              <a:rPr lang="en-US" dirty="0" err="1"/>
              <a:t>thể</a:t>
            </a:r>
            <a:r>
              <a:rPr lang="en-US" dirty="0"/>
              <a:t> </a:t>
            </a:r>
            <a:r>
              <a:rPr lang="en-US" dirty="0" err="1"/>
              <a:t>được</a:t>
            </a:r>
            <a:r>
              <a:rPr lang="en-US" dirty="0"/>
              <a:t> </a:t>
            </a:r>
            <a:r>
              <a:rPr lang="en-US" dirty="0" err="1"/>
              <a:t>thực</a:t>
            </a:r>
            <a:r>
              <a:rPr lang="en-US" dirty="0"/>
              <a:t> </a:t>
            </a:r>
            <a:r>
              <a:rPr lang="en-US" dirty="0" err="1"/>
              <a:t>hiện</a:t>
            </a:r>
            <a:r>
              <a:rPr lang="en-US" dirty="0"/>
              <a:t> </a:t>
            </a:r>
            <a:r>
              <a:rPr lang="en-US" dirty="0" err="1"/>
              <a:t>trực</a:t>
            </a:r>
            <a:r>
              <a:rPr lang="en-US" dirty="0"/>
              <a:t> </a:t>
            </a:r>
            <a:r>
              <a:rPr lang="en-US" dirty="0" err="1"/>
              <a:t>tuyến</a:t>
            </a:r>
            <a:r>
              <a:rPr lang="en-US" dirty="0"/>
              <a:t>, </a:t>
            </a:r>
            <a:r>
              <a:rPr lang="en-US" dirty="0" err="1"/>
              <a:t>trực</a:t>
            </a:r>
            <a:r>
              <a:rPr lang="en-US" dirty="0"/>
              <a:t> </a:t>
            </a:r>
            <a:r>
              <a:rPr lang="en-US" dirty="0" err="1"/>
              <a:t>tiếp</a:t>
            </a:r>
            <a:r>
              <a:rPr lang="en-US" dirty="0"/>
              <a:t> </a:t>
            </a:r>
            <a:r>
              <a:rPr lang="en-US" dirty="0" err="1"/>
              <a:t>hoặc</a:t>
            </a:r>
            <a:r>
              <a:rPr lang="en-US" dirty="0"/>
              <a:t> qua </a:t>
            </a:r>
            <a:r>
              <a:rPr lang="en-US" dirty="0" err="1"/>
              <a:t>đường</a:t>
            </a:r>
            <a:r>
              <a:rPr lang="en-US" dirty="0"/>
              <a:t> </a:t>
            </a:r>
            <a:r>
              <a:rPr lang="en-US" dirty="0" err="1"/>
              <a:t>bưu</a:t>
            </a:r>
            <a:r>
              <a:rPr lang="en-US" dirty="0"/>
              <a:t> </a:t>
            </a:r>
            <a:r>
              <a:rPr lang="en-US" dirty="0" err="1"/>
              <a:t>điện</a:t>
            </a:r>
            <a:r>
              <a:rPr lang="en-US" dirty="0"/>
              <a:t> </a:t>
            </a:r>
            <a:r>
              <a:rPr lang="en-US" dirty="0" err="1"/>
              <a:t>đến</a:t>
            </a:r>
            <a:r>
              <a:rPr lang="en-US" dirty="0"/>
              <a:t> </a:t>
            </a:r>
            <a:r>
              <a:rPr lang="en-US" dirty="0" err="1"/>
              <a:t>người</a:t>
            </a:r>
            <a:r>
              <a:rPr lang="en-US" dirty="0"/>
              <a:t> </a:t>
            </a:r>
            <a:r>
              <a:rPr lang="en-US" dirty="0" err="1"/>
              <a:t>sử</a:t>
            </a:r>
            <a:r>
              <a:rPr lang="en-US" dirty="0"/>
              <a:t> </a:t>
            </a:r>
            <a:r>
              <a:rPr lang="en-US" dirty="0" err="1"/>
              <a:t>dụng</a:t>
            </a:r>
            <a:r>
              <a:rPr lang="vi-VN" dirty="0"/>
              <a:t>.</a:t>
            </a:r>
            <a:endParaRPr lang="en-US" dirty="0"/>
          </a:p>
          <a:p>
            <a:endParaRPr lang="en-US" dirty="0"/>
          </a:p>
        </p:txBody>
      </p:sp>
    </p:spTree>
    <p:extLst>
      <p:ext uri="{BB962C8B-B14F-4D97-AF65-F5344CB8AC3E}">
        <p14:creationId xmlns:p14="http://schemas.microsoft.com/office/powerpoint/2010/main" val="3328991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THỰC TRẠNG VỀ CÔNG TÁC TUYỂN SINH</a:t>
            </a:r>
          </a:p>
        </p:txBody>
      </p:sp>
      <p:sp>
        <p:nvSpPr>
          <p:cNvPr id="3" name="Content Placeholder 2"/>
          <p:cNvSpPr>
            <a:spLocks noGrp="1"/>
          </p:cNvSpPr>
          <p:nvPr>
            <p:ph idx="1"/>
          </p:nvPr>
        </p:nvSpPr>
        <p:spPr>
          <a:xfrm>
            <a:off x="182879" y="1309255"/>
            <a:ext cx="5428211" cy="5548745"/>
          </a:xfrm>
        </p:spPr>
        <p:txBody>
          <a:bodyPr>
            <a:normAutofit fontScale="40000" lnSpcReduction="20000"/>
          </a:bodyPr>
          <a:lstStyle/>
          <a:p>
            <a:r>
              <a:rPr lang="en-US" sz="4500" dirty="0">
                <a:latin typeface="Times New Roman" panose="02020603050405020304" pitchFamily="18" charset="0"/>
                <a:cs typeface="Times New Roman" panose="02020603050405020304" pitchFamily="18" charset="0"/>
              </a:rPr>
              <a:t>CÔNG TÁC TUYỂN SINH</a:t>
            </a:r>
          </a:p>
          <a:p>
            <a:pPr marL="0" indent="0">
              <a:buNone/>
            </a:pPr>
            <a:r>
              <a:rPr lang="en-US" sz="4500" dirty="0">
                <a:latin typeface="Times New Roman" panose="02020603050405020304" pitchFamily="18" charset="0"/>
                <a:cs typeface="Times New Roman" panose="02020603050405020304" pitchFamily="18" charset="0"/>
              </a:rPr>
              <a:t>	- </a:t>
            </a:r>
            <a:r>
              <a:rPr lang="en-US" sz="4500" dirty="0" err="1">
                <a:latin typeface="Times New Roman" panose="02020603050405020304" pitchFamily="18" charset="0"/>
                <a:cs typeface="Times New Roman" panose="02020603050405020304" pitchFamily="18" charset="0"/>
              </a:rPr>
              <a:t>Quy</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trình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giải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quyết</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được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sự</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chồng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chéo</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giữa</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các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khâu</a:t>
            </a:r>
            <a:endParaRPr lang="en-US" sz="4500" dirty="0">
              <a:latin typeface="Times New Roman" panose="02020603050405020304" pitchFamily="18" charset="0"/>
              <a:cs typeface="Times New Roman" panose="02020603050405020304" pitchFamily="18" charset="0"/>
            </a:endParaRPr>
          </a:p>
          <a:p>
            <a:pPr marL="0" indent="0">
              <a:buNone/>
            </a:pPr>
            <a:r>
              <a:rPr lang="en-US" sz="4500" dirty="0">
                <a:latin typeface="Times New Roman" panose="02020603050405020304" pitchFamily="18" charset="0"/>
                <a:cs typeface="Times New Roman" panose="02020603050405020304" pitchFamily="18" charset="0"/>
              </a:rPr>
              <a:t>	-  </a:t>
            </a:r>
            <a:r>
              <a:rPr lang="en-US" sz="4500" dirty="0" err="1">
                <a:latin typeface="Times New Roman" panose="02020603050405020304" pitchFamily="18" charset="0"/>
                <a:cs typeface="Times New Roman" panose="02020603050405020304" pitchFamily="18" charset="0"/>
              </a:rPr>
              <a:t>Hồ</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sơ</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được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xử</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lý</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nhanh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chóng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không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bị</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tồn</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đọng</a:t>
            </a:r>
            <a:r>
              <a:rPr lang="en-US" sz="4500" dirty="0">
                <a:latin typeface="Times New Roman" panose="02020603050405020304" pitchFamily="18" charset="0"/>
                <a:cs typeface="Times New Roman" panose="02020603050405020304" pitchFamily="18" charset="0"/>
              </a:rPr>
              <a:t>.</a:t>
            </a:r>
          </a:p>
          <a:p>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Thực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trạng</a:t>
            </a:r>
            <a:r>
              <a:rPr lang="en-US" sz="4500" dirty="0">
                <a:latin typeface="Times New Roman" panose="02020603050405020304" pitchFamily="18" charset="0"/>
                <a:cs typeface="Times New Roman" panose="02020603050405020304" pitchFamily="18" charset="0"/>
              </a:rPr>
              <a:t> – </a:t>
            </a:r>
            <a:r>
              <a:rPr lang="en-US" sz="4500" dirty="0" err="1">
                <a:latin typeface="Times New Roman" panose="02020603050405020304" pitchFamily="18" charset="0"/>
                <a:cs typeface="Times New Roman" panose="02020603050405020304" pitchFamily="18" charset="0"/>
              </a:rPr>
              <a:t>thách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thức</a:t>
            </a:r>
            <a:r>
              <a:rPr lang="en-US" sz="4500" dirty="0">
                <a:latin typeface="Times New Roman" panose="02020603050405020304" pitchFamily="18" charset="0"/>
                <a:cs typeface="Times New Roman" panose="02020603050405020304" pitchFamily="18" charset="0"/>
              </a:rPr>
              <a:t> : </a:t>
            </a:r>
            <a:r>
              <a:rPr lang="en-US" sz="4500" dirty="0" err="1">
                <a:latin typeface="Times New Roman" panose="02020603050405020304" pitchFamily="18" charset="0"/>
                <a:cs typeface="Times New Roman" panose="02020603050405020304" pitchFamily="18" charset="0"/>
              </a:rPr>
              <a:t>Thực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hiện</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được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việc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đăng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ký</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xét</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tuyển</a:t>
            </a:r>
            <a:r>
              <a:rPr lang="en-US" sz="4500" dirty="0">
                <a:latin typeface="Times New Roman" panose="02020603050405020304" pitchFamily="18" charset="0"/>
                <a:cs typeface="Times New Roman" panose="02020603050405020304" pitchFamily="18" charset="0"/>
              </a:rPr>
              <a:t> ở </a:t>
            </a:r>
            <a:r>
              <a:rPr lang="en-US" sz="4500" dirty="0" err="1">
                <a:latin typeface="Times New Roman" panose="02020603050405020304" pitchFamily="18" charset="0"/>
                <a:cs typeface="Times New Roman" panose="02020603050405020304" pitchFamily="18" charset="0"/>
              </a:rPr>
              <a:t>dịch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vụ</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trực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tuyến</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mức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độ</a:t>
            </a:r>
            <a:r>
              <a:rPr lang="en-US" sz="4500" dirty="0">
                <a:latin typeface="Times New Roman" panose="02020603050405020304" pitchFamily="18" charset="0"/>
                <a:cs typeface="Times New Roman" panose="02020603050405020304" pitchFamily="18" charset="0"/>
              </a:rPr>
              <a:t> 2 - </a:t>
            </a:r>
            <a:r>
              <a:rPr lang="en-US" sz="4500" dirty="0" err="1">
                <a:latin typeface="Times New Roman" panose="02020603050405020304" pitchFamily="18" charset="0"/>
                <a:cs typeface="Times New Roman" panose="02020603050405020304" pitchFamily="18" charset="0"/>
              </a:rPr>
              <a:t>hạn</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chế</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đối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với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học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sinh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trong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việc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đăng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ký</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hồ</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sơ</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xét</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tuyển</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nộp</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hồ</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sơ</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và</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làm</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thủ</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tục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nhập</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học</a:t>
            </a:r>
            <a:r>
              <a:rPr lang="en-US" sz="4500" dirty="0">
                <a:latin typeface="Times New Roman" panose="02020603050405020304" pitchFamily="18" charset="0"/>
                <a:cs typeface="Times New Roman" panose="02020603050405020304" pitchFamily="18" charset="0"/>
              </a:rPr>
              <a:t>.</a:t>
            </a:r>
          </a:p>
          <a:p>
            <a:endParaRPr lang="en-US" sz="4500" dirty="0">
              <a:latin typeface="Times New Roman" panose="02020603050405020304" pitchFamily="18" charset="0"/>
              <a:cs typeface="Times New Roman" panose="02020603050405020304" pitchFamily="18" charset="0"/>
            </a:endParaRPr>
          </a:p>
          <a:p>
            <a:r>
              <a:rPr lang="en-US" sz="4500" dirty="0" err="1">
                <a:latin typeface="Times New Roman" panose="02020603050405020304" pitchFamily="18" charset="0"/>
                <a:cs typeface="Times New Roman" panose="02020603050405020304" pitchFamily="18" charset="0"/>
              </a:rPr>
              <a:t>Đối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thủ</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cạnh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tranh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và</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yêu</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cầu</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thích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ứng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với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thời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đại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mới</a:t>
            </a:r>
            <a:endParaRPr lang="en-US" sz="4500" dirty="0">
              <a:latin typeface="Times New Roman" panose="02020603050405020304" pitchFamily="18" charset="0"/>
              <a:cs typeface="Times New Roman" panose="02020603050405020304" pitchFamily="18" charset="0"/>
            </a:endParaRPr>
          </a:p>
          <a:p>
            <a:pPr marL="0" indent="0">
              <a:buNone/>
            </a:pPr>
            <a:r>
              <a:rPr lang="en-US" sz="4500" dirty="0">
                <a:latin typeface="Times New Roman" panose="02020603050405020304" pitchFamily="18" charset="0"/>
                <a:cs typeface="Times New Roman" panose="02020603050405020304" pitchFamily="18" charset="0"/>
              </a:rPr>
              <a:t>        -  </a:t>
            </a:r>
            <a:r>
              <a:rPr lang="en-US" sz="4500" dirty="0" err="1">
                <a:latin typeface="Times New Roman" panose="02020603050405020304" pitchFamily="18" charset="0"/>
                <a:cs typeface="Times New Roman" panose="02020603050405020304" pitchFamily="18" charset="0"/>
              </a:rPr>
              <a:t>Những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đối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thủ</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cạnh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tranh</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được</a:t>
            </a:r>
            <a:r>
              <a:rPr lang="en-US" sz="4500" dirty="0">
                <a:latin typeface="Times New Roman" panose="02020603050405020304" pitchFamily="18" charset="0"/>
                <a:cs typeface="Times New Roman" panose="02020603050405020304" pitchFamily="18" charset="0"/>
              </a:rPr>
              <a:t> chia </a:t>
            </a:r>
            <a:r>
              <a:rPr lang="en-US" sz="4500" dirty="0" err="1">
                <a:latin typeface="Times New Roman" panose="02020603050405020304" pitchFamily="18" charset="0"/>
                <a:cs typeface="Times New Roman" panose="02020603050405020304" pitchFamily="18" charset="0"/>
              </a:rPr>
              <a:t>theo</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phân</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khúc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học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phí</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và</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chất</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lượng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giảng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dạy</a:t>
            </a:r>
            <a:r>
              <a:rPr lang="en-US" sz="4500" dirty="0">
                <a:latin typeface="Times New Roman" panose="02020603050405020304" pitchFamily="18" charset="0"/>
                <a:cs typeface="Times New Roman" panose="02020603050405020304" pitchFamily="18" charset="0"/>
              </a:rPr>
              <a:t>. </a:t>
            </a:r>
          </a:p>
          <a:p>
            <a:pPr marL="0" indent="0">
              <a:buNone/>
            </a:pPr>
            <a:r>
              <a:rPr lang="en-US" sz="4500" dirty="0">
                <a:latin typeface="Times New Roman" panose="02020603050405020304" pitchFamily="18" charset="0"/>
                <a:cs typeface="Times New Roman" panose="02020603050405020304" pitchFamily="18" charset="0"/>
              </a:rPr>
              <a:t>	- </a:t>
            </a:r>
            <a:r>
              <a:rPr lang="en-US" sz="4500" dirty="0" err="1">
                <a:latin typeface="Times New Roman" panose="02020603050405020304" pitchFamily="18" charset="0"/>
                <a:cs typeface="Times New Roman" panose="02020603050405020304" pitchFamily="18" charset="0"/>
              </a:rPr>
              <a:t>Sự</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bùng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nổ</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các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trường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đại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học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mới</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và</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các</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đơn</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vị</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học</a:t>
            </a:r>
            <a:r>
              <a:rPr lang="en-US" sz="4500" dirty="0">
                <a:latin typeface="Times New Roman" panose="02020603050405020304" pitchFamily="18" charset="0"/>
                <a:cs typeface="Times New Roman" panose="02020603050405020304" pitchFamily="18" charset="0"/>
              </a:rPr>
              <a:t> online </a:t>
            </a:r>
            <a:r>
              <a:rPr lang="en-US" sz="4500" dirty="0" err="1">
                <a:latin typeface="Times New Roman" panose="02020603050405020304" pitchFamily="18" charset="0"/>
                <a:cs typeface="Times New Roman" panose="02020603050405020304" pitchFamily="18" charset="0"/>
              </a:rPr>
              <a:t>bắt</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đầu</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xuất</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hiện</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đáng</a:t>
            </a:r>
            <a:r>
              <a:rPr lang="en-US" sz="4500" dirty="0">
                <a:latin typeface="Times New Roman" panose="02020603050405020304" pitchFamily="18" charset="0"/>
                <a:cs typeface="Times New Roman" panose="02020603050405020304" pitchFamily="18" charset="0"/>
              </a:rPr>
              <a:t> </a:t>
            </a:r>
            <a:r>
              <a:rPr lang="en-US" sz="4500" dirty="0" err="1">
                <a:latin typeface="Times New Roman" panose="02020603050405020304" pitchFamily="18" charset="0"/>
                <a:cs typeface="Times New Roman" panose="02020603050405020304" pitchFamily="18" charset="0"/>
              </a:rPr>
              <a:t>kể</a:t>
            </a:r>
            <a:r>
              <a:rPr lang="en-US" sz="4500"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	</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 </a:t>
            </a:r>
          </a:p>
          <a:p>
            <a:pPr marL="0" indent="0">
              <a:buNone/>
            </a:pPr>
            <a:endParaRPr lang="en-US" dirty="0">
              <a:latin typeface="Times New Roman" panose="02020603050405020304" pitchFamily="18" charset="0"/>
              <a:cs typeface="Times New Roman" panose="02020603050405020304" pitchFamily="18" charset="0"/>
            </a:endParaRPr>
          </a:p>
        </p:txBody>
      </p:sp>
      <p:pic>
        <p:nvPicPr>
          <p:cNvPr id="5" name="Picture 4" descr="SO DO NAM 2018"/>
          <p:cNvPicPr/>
          <p:nvPr/>
        </p:nvPicPr>
        <p:blipFill>
          <a:blip r:embed="rId2" cstate="print">
            <a:extLst>
              <a:ext uri="{28A0092B-C50C-407E-A947-70E740481C1C}">
                <a14:useLocalDpi xmlns:a14="http://schemas.microsoft.com/office/drawing/2010/main" val="0"/>
              </a:ext>
            </a:extLst>
          </a:blip>
          <a:srcRect b="15443"/>
          <a:stretch>
            <a:fillRect/>
          </a:stretch>
        </p:blipFill>
        <p:spPr bwMode="auto">
          <a:xfrm>
            <a:off x="5489257" y="1309255"/>
            <a:ext cx="6702743" cy="3823118"/>
          </a:xfrm>
          <a:prstGeom prst="rect">
            <a:avLst/>
          </a:prstGeom>
          <a:noFill/>
          <a:ln>
            <a:noFill/>
          </a:ln>
        </p:spPr>
      </p:pic>
    </p:spTree>
    <p:extLst>
      <p:ext uri="{BB962C8B-B14F-4D97-AF65-F5344CB8AC3E}">
        <p14:creationId xmlns:p14="http://schemas.microsoft.com/office/powerpoint/2010/main" val="2058978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D460FE-BB11-4E5A-89B7-DEAA4FD14AAA}"/>
              </a:ext>
            </a:extLst>
          </p:cNvPr>
          <p:cNvSpPr>
            <a:spLocks noGrp="1"/>
          </p:cNvSpPr>
          <p:nvPr>
            <p:ph type="title"/>
          </p:nvPr>
        </p:nvSpPr>
        <p:spPr/>
        <p:txBody>
          <a:bodyPr/>
          <a:lstStyle/>
          <a:p>
            <a:r>
              <a:rPr lang="en-US" dirty="0"/>
              <a:t>THỰC TRẠNG VỀ CÔNG TÁC TUYỂN SINH</a:t>
            </a:r>
          </a:p>
        </p:txBody>
      </p:sp>
      <p:sp>
        <p:nvSpPr>
          <p:cNvPr id="3" name="Content Placeholder 2">
            <a:extLst>
              <a:ext uri="{FF2B5EF4-FFF2-40B4-BE49-F238E27FC236}">
                <a16:creationId xmlns:a16="http://schemas.microsoft.com/office/drawing/2014/main" xmlns="" id="{AEF2E815-0162-4FE0-A5AB-495DCDC55AB1}"/>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CÔNG TÁC HÀNH CHÍNH TRONG ĐÀO TẠO </a:t>
            </a:r>
          </a:p>
          <a:p>
            <a:pPr marL="0" inden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tục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tiếp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bằng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giấy</a:t>
            </a:r>
            <a:r>
              <a:rPr lang="en-US" dirty="0">
                <a:latin typeface="Times New Roman" panose="02020603050405020304" pitchFamily="18" charset="0"/>
                <a:cs typeface="Times New Roman" panose="02020603050405020304" pitchFamily="18" charset="0"/>
              </a:rPr>
              <a:t> </a:t>
            </a:r>
          </a:p>
          <a:p>
            <a:pPr marL="0" indent="0">
              <a:buNone/>
            </a:pPr>
            <a:r>
              <a:rPr lang="en-US" dirty="0">
                <a:latin typeface="Times New Roman" panose="02020603050405020304" pitchFamily="18" charset="0"/>
                <a:cs typeface="Times New Roman" panose="02020603050405020304" pitchFamily="18" charset="0"/>
              </a:rPr>
              <a:t>	- HSSV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tiếp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phòng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tuyển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sinh</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Đào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 </a:t>
            </a:r>
          </a:p>
          <a:p>
            <a:pPr marL="0" inden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Mất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hẹn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quả</a:t>
            </a:r>
            <a:r>
              <a:rPr lang="en-US"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1594365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GIẢI PHÁP MÔ HÌNH TUYỂN SINH THÔNG MINH </a:t>
            </a:r>
          </a:p>
        </p:txBody>
      </p:sp>
      <p:sp>
        <p:nvSpPr>
          <p:cNvPr id="5" name="Content Placeholder 4"/>
          <p:cNvSpPr>
            <a:spLocks noGrp="1"/>
          </p:cNvSpPr>
          <p:nvPr>
            <p:ph idx="1"/>
          </p:nvPr>
        </p:nvSpPr>
        <p:spPr>
          <a:xfrm>
            <a:off x="471054" y="5293206"/>
            <a:ext cx="10972800" cy="1471037"/>
          </a:xfrm>
        </p:spPr>
        <p:txBody>
          <a:bodyPr>
            <a:normAutofit/>
          </a:bodyPr>
          <a:lstStyle/>
          <a:p>
            <a:pPr marL="457200" lvl="1" indent="0">
              <a:buNone/>
            </a:pPr>
            <a:endParaRPr lang="en-US"/>
          </a:p>
          <a:p>
            <a:endParaRPr lang="en-US"/>
          </a:p>
          <a:p>
            <a:endParaRPr lang="en-US"/>
          </a:p>
        </p:txBody>
      </p:sp>
      <p:graphicFrame>
        <p:nvGraphicFramePr>
          <p:cNvPr id="6" name="Diagram 5"/>
          <p:cNvGraphicFramePr/>
          <p:nvPr>
            <p:extLst>
              <p:ext uri="{D42A27DB-BD31-4B8C-83A1-F6EECF244321}">
                <p14:modId xmlns:p14="http://schemas.microsoft.com/office/powerpoint/2010/main" val="982262916"/>
              </p:ext>
            </p:extLst>
          </p:nvPr>
        </p:nvGraphicFramePr>
        <p:xfrm>
          <a:off x="360218" y="1092555"/>
          <a:ext cx="11194473" cy="5671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ontent Placeholder 2"/>
          <p:cNvSpPr txBox="1">
            <a:spLocks/>
          </p:cNvSpPr>
          <p:nvPr/>
        </p:nvSpPr>
        <p:spPr>
          <a:xfrm>
            <a:off x="0" y="5404042"/>
            <a:ext cx="11180617" cy="1759527"/>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b="0" i="0" kern="1200">
                <a:solidFill>
                  <a:schemeClr val="tx1"/>
                </a:solidFill>
                <a:latin typeface="Open Sans"/>
                <a:ea typeface="+mn-ea"/>
                <a:cs typeface="Open Sans"/>
              </a:defRPr>
            </a:lvl1pPr>
            <a:lvl2pPr marL="742950" indent="-285750" algn="l" defTabSz="457200" rtl="0" eaLnBrk="1" latinLnBrk="0" hangingPunct="1">
              <a:spcBef>
                <a:spcPct val="20000"/>
              </a:spcBef>
              <a:buFont typeface="Arial"/>
              <a:buChar char="–"/>
              <a:defRPr sz="2800" b="0" i="0" kern="1200">
                <a:solidFill>
                  <a:schemeClr val="tx1"/>
                </a:solidFill>
                <a:latin typeface="Open Sans"/>
                <a:ea typeface="+mn-ea"/>
                <a:cs typeface="Open Sans"/>
              </a:defRPr>
            </a:lvl2pPr>
            <a:lvl3pPr marL="1143000" indent="-228600" algn="l" defTabSz="457200" rtl="0" eaLnBrk="1" latinLnBrk="0" hangingPunct="1">
              <a:spcBef>
                <a:spcPct val="20000"/>
              </a:spcBef>
              <a:buFont typeface="Arial"/>
              <a:buChar char="•"/>
              <a:defRPr sz="2400" b="0" i="0" kern="1200">
                <a:solidFill>
                  <a:schemeClr val="tx1"/>
                </a:solidFill>
                <a:latin typeface="Open Sans"/>
                <a:ea typeface="+mn-ea"/>
                <a:cs typeface="Open Sans"/>
              </a:defRPr>
            </a:lvl3pPr>
            <a:lvl4pPr marL="1600200" indent="-228600" algn="l" defTabSz="457200" rtl="0" eaLnBrk="1" latinLnBrk="0" hangingPunct="1">
              <a:spcBef>
                <a:spcPct val="20000"/>
              </a:spcBef>
              <a:buFont typeface="Arial"/>
              <a:buChar char="–"/>
              <a:defRPr sz="2000" b="0" i="0" kern="1200">
                <a:solidFill>
                  <a:schemeClr val="tx1"/>
                </a:solidFill>
                <a:latin typeface="Open Sans"/>
                <a:ea typeface="+mn-ea"/>
                <a:cs typeface="Open Sans"/>
              </a:defRPr>
            </a:lvl4pPr>
            <a:lvl5pPr marL="2057400" indent="-228600" algn="l" defTabSz="457200" rtl="0" eaLnBrk="1" latinLnBrk="0" hangingPunct="1">
              <a:spcBef>
                <a:spcPct val="20000"/>
              </a:spcBef>
              <a:buFont typeface="Arial"/>
              <a:buChar char="»"/>
              <a:defRPr sz="2000" b="0" i="0" kern="1200">
                <a:solidFill>
                  <a:schemeClr val="tx1"/>
                </a:solidFill>
                <a:latin typeface="Open Sans"/>
                <a:ea typeface="+mn-ea"/>
                <a:cs typeface="Open San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endParaRPr lang="en-US">
              <a:latin typeface="Times New Roman" panose="02020603050405020304" pitchFamily="18" charset="0"/>
              <a:cs typeface="Times New Roman" panose="02020603050405020304" pitchFamily="18" charset="0"/>
            </a:endParaRPr>
          </a:p>
          <a:p>
            <a:pPr marL="0" indent="0">
              <a:buFont typeface="Arial"/>
              <a:buNone/>
            </a:pPr>
            <a:r>
              <a:rPr lang="en-US">
                <a:latin typeface="Times New Roman" panose="02020603050405020304" pitchFamily="18" charset="0"/>
                <a:cs typeface="Times New Roman" panose="02020603050405020304" pitchFamily="18" charset="0"/>
              </a:rPr>
              <a:t> </a:t>
            </a:r>
          </a:p>
          <a:p>
            <a:pPr marL="0" indent="0">
              <a:buFont typeface="Arial"/>
              <a:buNone/>
            </a:pPr>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9513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GIẢI PHÁP MÔ HÌNH HÀNH CHÍNH THÔNG MINH TRONG ĐÀO TẠO </a:t>
            </a:r>
          </a:p>
        </p:txBody>
      </p:sp>
      <p:graphicFrame>
        <p:nvGraphicFramePr>
          <p:cNvPr id="4" name="Content Placeholder 3"/>
          <p:cNvGraphicFramePr>
            <a:graphicFrameLocks noGrp="1"/>
          </p:cNvGraphicFramePr>
          <p:nvPr>
            <p:ph idx="1"/>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0020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QUẢN LÝ ĐÀO TẠO THÔNG MINH LINH HOẠT </a:t>
            </a:r>
          </a:p>
        </p:txBody>
      </p:sp>
      <p:graphicFrame>
        <p:nvGraphicFramePr>
          <p:cNvPr id="4" name="Content Placeholder 3"/>
          <p:cNvGraphicFramePr>
            <a:graphicFrameLocks noGrp="1"/>
          </p:cNvGraphicFramePr>
          <p:nvPr>
            <p:ph idx="1"/>
          </p:nvPr>
        </p:nvGraphicFramePr>
        <p:xfrm>
          <a:off x="609600" y="1064846"/>
          <a:ext cx="10972800" cy="50613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95841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40AE76-5909-409C-915F-A33E1E75E789}"/>
              </a:ext>
            </a:extLst>
          </p:cNvPr>
          <p:cNvSpPr>
            <a:spLocks noGrp="1"/>
          </p:cNvSpPr>
          <p:nvPr>
            <p:ph type="title"/>
          </p:nvPr>
        </p:nvSpPr>
        <p:spPr/>
        <p:txBody>
          <a:bodyPr>
            <a:normAutofit fontScale="90000"/>
          </a:bodyPr>
          <a:lstStyle/>
          <a:p>
            <a:r>
              <a:rPr lang="en-US" dirty="0" err="1"/>
              <a:t>Mở</a:t>
            </a:r>
            <a:r>
              <a:rPr lang="en-US" dirty="0"/>
              <a:t> </a:t>
            </a:r>
            <a:r>
              <a:rPr lang="en-US" dirty="0" err="1"/>
              <a:t>rộng</a:t>
            </a:r>
            <a:r>
              <a:rPr lang="en-US" dirty="0"/>
              <a:t> </a:t>
            </a:r>
            <a:r>
              <a:rPr lang="en-US" dirty="0" err="1"/>
              <a:t>việc</a:t>
            </a:r>
            <a:r>
              <a:rPr lang="en-US" dirty="0"/>
              <a:t> </a:t>
            </a:r>
            <a:r>
              <a:rPr lang="en-US" dirty="0" err="1"/>
              <a:t>thanh</a:t>
            </a:r>
            <a:r>
              <a:rPr lang="en-US" dirty="0"/>
              <a:t> </a:t>
            </a:r>
            <a:r>
              <a:rPr lang="en-US" dirty="0" err="1"/>
              <a:t>toán</a:t>
            </a:r>
            <a:r>
              <a:rPr lang="en-US" dirty="0"/>
              <a:t> </a:t>
            </a:r>
            <a:r>
              <a:rPr lang="en-US" dirty="0" err="1"/>
              <a:t>lệ</a:t>
            </a:r>
            <a:r>
              <a:rPr lang="en-US" dirty="0"/>
              <a:t> </a:t>
            </a:r>
            <a:r>
              <a:rPr lang="en-US" dirty="0" err="1"/>
              <a:t>phí</a:t>
            </a:r>
            <a:r>
              <a:rPr lang="en-US" dirty="0"/>
              <a:t> </a:t>
            </a:r>
            <a:r>
              <a:rPr lang="en-US" dirty="0" err="1"/>
              <a:t>và</a:t>
            </a:r>
            <a:r>
              <a:rPr lang="en-US" dirty="0"/>
              <a:t> </a:t>
            </a:r>
            <a:r>
              <a:rPr lang="en-US" dirty="0" err="1"/>
              <a:t>học</a:t>
            </a:r>
            <a:r>
              <a:rPr lang="en-US" dirty="0"/>
              <a:t> </a:t>
            </a:r>
            <a:r>
              <a:rPr lang="en-US" dirty="0" err="1"/>
              <a:t>phí</a:t>
            </a:r>
            <a:r>
              <a:rPr lang="en-US" dirty="0"/>
              <a:t/>
            </a:r>
            <a:br>
              <a:rPr lang="en-US" dirty="0"/>
            </a:br>
            <a:endParaRPr lang="en-US" dirty="0"/>
          </a:p>
        </p:txBody>
      </p:sp>
      <p:pic>
        <p:nvPicPr>
          <p:cNvPr id="7" name="Content Placeholder 6" descr="1">
            <a:extLst>
              <a:ext uri="{FF2B5EF4-FFF2-40B4-BE49-F238E27FC236}">
                <a16:creationId xmlns:a16="http://schemas.microsoft.com/office/drawing/2014/main" xmlns="" id="{0F9A20E1-4C8D-4105-84A6-01A52459AC0D}"/>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24012" y="1396206"/>
            <a:ext cx="3114675" cy="1689894"/>
          </a:xfrm>
          <a:prstGeom prst="rect">
            <a:avLst/>
          </a:prstGeom>
          <a:noFill/>
          <a:ln>
            <a:noFill/>
          </a:ln>
        </p:spPr>
      </p:pic>
      <p:sp>
        <p:nvSpPr>
          <p:cNvPr id="6" name="TextBox 5">
            <a:extLst>
              <a:ext uri="{FF2B5EF4-FFF2-40B4-BE49-F238E27FC236}">
                <a16:creationId xmlns:a16="http://schemas.microsoft.com/office/drawing/2014/main" xmlns="" id="{F7AC9739-12B4-43F3-B906-613948896E5A}"/>
              </a:ext>
            </a:extLst>
          </p:cNvPr>
          <p:cNvSpPr txBox="1"/>
          <p:nvPr/>
        </p:nvSpPr>
        <p:spPr>
          <a:xfrm>
            <a:off x="1624012" y="3429000"/>
            <a:ext cx="3114675" cy="369332"/>
          </a:xfrm>
          <a:prstGeom prst="rect">
            <a:avLst/>
          </a:prstGeom>
          <a:noFill/>
        </p:spPr>
        <p:txBody>
          <a:bodyPr wrap="square" rtlCol="0">
            <a:spAutoFit/>
          </a:bodyPr>
          <a:lstStyle/>
          <a:p>
            <a:r>
              <a:rPr lang="en-US" dirty="0"/>
              <a:t>Thanh </a:t>
            </a:r>
            <a:r>
              <a:rPr lang="en-US" dirty="0" err="1"/>
              <a:t>toán</a:t>
            </a:r>
            <a:r>
              <a:rPr lang="en-US" dirty="0"/>
              <a:t> </a:t>
            </a:r>
            <a:r>
              <a:rPr lang="en-US" dirty="0" err="1"/>
              <a:t>bằng</a:t>
            </a:r>
            <a:r>
              <a:rPr lang="en-US" dirty="0"/>
              <a:t> </a:t>
            </a:r>
            <a:r>
              <a:rPr lang="en-US" dirty="0" err="1"/>
              <a:t>thẻ</a:t>
            </a:r>
            <a:endParaRPr lang="en-US" dirty="0"/>
          </a:p>
        </p:txBody>
      </p:sp>
      <p:pic>
        <p:nvPicPr>
          <p:cNvPr id="9" name="Picture 8" descr="2">
            <a:extLst>
              <a:ext uri="{FF2B5EF4-FFF2-40B4-BE49-F238E27FC236}">
                <a16:creationId xmlns:a16="http://schemas.microsoft.com/office/drawing/2014/main" xmlns="" id="{0BF495FC-CBAA-47F5-A73C-12427EAC463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910136" y="2927866"/>
            <a:ext cx="2767014" cy="1371600"/>
          </a:xfrm>
          <a:prstGeom prst="rect">
            <a:avLst/>
          </a:prstGeom>
          <a:noFill/>
          <a:ln>
            <a:noFill/>
          </a:ln>
        </p:spPr>
      </p:pic>
      <p:sp>
        <p:nvSpPr>
          <p:cNvPr id="8" name="TextBox 7">
            <a:extLst>
              <a:ext uri="{FF2B5EF4-FFF2-40B4-BE49-F238E27FC236}">
                <a16:creationId xmlns:a16="http://schemas.microsoft.com/office/drawing/2014/main" xmlns="" id="{8965FA96-5FFC-4CCB-B6D6-30A40F6D1326}"/>
              </a:ext>
            </a:extLst>
          </p:cNvPr>
          <p:cNvSpPr txBox="1"/>
          <p:nvPr/>
        </p:nvSpPr>
        <p:spPr>
          <a:xfrm>
            <a:off x="4910136" y="4617760"/>
            <a:ext cx="3071814" cy="369332"/>
          </a:xfrm>
          <a:prstGeom prst="rect">
            <a:avLst/>
          </a:prstGeom>
          <a:noFill/>
        </p:spPr>
        <p:txBody>
          <a:bodyPr wrap="square" rtlCol="0">
            <a:spAutoFit/>
          </a:bodyPr>
          <a:lstStyle/>
          <a:p>
            <a:r>
              <a:rPr lang="en-US" dirty="0"/>
              <a:t>Thanh </a:t>
            </a:r>
            <a:r>
              <a:rPr lang="en-US" dirty="0" err="1"/>
              <a:t>toán</a:t>
            </a:r>
            <a:r>
              <a:rPr lang="en-US" dirty="0"/>
              <a:t> </a:t>
            </a:r>
            <a:r>
              <a:rPr lang="en-US" dirty="0" err="1"/>
              <a:t>bằng</a:t>
            </a:r>
            <a:r>
              <a:rPr lang="en-US" dirty="0"/>
              <a:t> </a:t>
            </a:r>
            <a:r>
              <a:rPr lang="en-US" dirty="0" err="1"/>
              <a:t>ví</a:t>
            </a:r>
            <a:r>
              <a:rPr lang="en-US" dirty="0"/>
              <a:t> </a:t>
            </a:r>
            <a:r>
              <a:rPr lang="en-US" dirty="0" err="1"/>
              <a:t>điện</a:t>
            </a:r>
            <a:r>
              <a:rPr lang="en-US" dirty="0"/>
              <a:t> </a:t>
            </a:r>
            <a:r>
              <a:rPr lang="en-US" dirty="0" err="1"/>
              <a:t>tử</a:t>
            </a:r>
            <a:endParaRPr lang="en-US" dirty="0"/>
          </a:p>
        </p:txBody>
      </p:sp>
      <p:pic>
        <p:nvPicPr>
          <p:cNvPr id="11" name="Picture 10" descr="5">
            <a:extLst>
              <a:ext uri="{FF2B5EF4-FFF2-40B4-BE49-F238E27FC236}">
                <a16:creationId xmlns:a16="http://schemas.microsoft.com/office/drawing/2014/main" xmlns="" id="{2FEE944D-F3F8-427B-8561-13C4A9B7C84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86750" y="3548817"/>
            <a:ext cx="2590800" cy="1438275"/>
          </a:xfrm>
          <a:prstGeom prst="rect">
            <a:avLst/>
          </a:prstGeom>
          <a:noFill/>
          <a:ln>
            <a:noFill/>
          </a:ln>
        </p:spPr>
      </p:pic>
      <p:sp>
        <p:nvSpPr>
          <p:cNvPr id="10" name="TextBox 9">
            <a:extLst>
              <a:ext uri="{FF2B5EF4-FFF2-40B4-BE49-F238E27FC236}">
                <a16:creationId xmlns:a16="http://schemas.microsoft.com/office/drawing/2014/main" xmlns="" id="{138696ED-AFB1-4510-8EEA-57BBDC8F26EF}"/>
              </a:ext>
            </a:extLst>
          </p:cNvPr>
          <p:cNvSpPr txBox="1"/>
          <p:nvPr/>
        </p:nvSpPr>
        <p:spPr>
          <a:xfrm>
            <a:off x="8286750" y="5334000"/>
            <a:ext cx="2743200" cy="646331"/>
          </a:xfrm>
          <a:prstGeom prst="rect">
            <a:avLst/>
          </a:prstGeom>
          <a:noFill/>
        </p:spPr>
        <p:txBody>
          <a:bodyPr wrap="square" rtlCol="0">
            <a:spAutoFit/>
          </a:bodyPr>
          <a:lstStyle/>
          <a:p>
            <a:r>
              <a:rPr lang="en-US" dirty="0"/>
              <a:t>Thanh </a:t>
            </a:r>
            <a:r>
              <a:rPr lang="en-US" dirty="0" err="1"/>
              <a:t>toán</a:t>
            </a:r>
            <a:r>
              <a:rPr lang="en-US" dirty="0"/>
              <a:t> </a:t>
            </a:r>
            <a:r>
              <a:rPr lang="en-US" dirty="0" err="1"/>
              <a:t>bằng</a:t>
            </a:r>
            <a:r>
              <a:rPr lang="en-US" dirty="0"/>
              <a:t> </a:t>
            </a:r>
            <a:r>
              <a:rPr lang="en-US" dirty="0" err="1"/>
              <a:t>tiền</a:t>
            </a:r>
            <a:r>
              <a:rPr lang="en-US" dirty="0"/>
              <a:t> </a:t>
            </a:r>
            <a:r>
              <a:rPr lang="en-US" dirty="0" err="1"/>
              <a:t>mặt</a:t>
            </a:r>
            <a:r>
              <a:rPr lang="en-US" dirty="0"/>
              <a:t> </a:t>
            </a:r>
            <a:r>
              <a:rPr lang="en-US" dirty="0" err="1"/>
              <a:t>sau</a:t>
            </a:r>
            <a:r>
              <a:rPr lang="en-US" dirty="0"/>
              <a:t> </a:t>
            </a:r>
            <a:r>
              <a:rPr lang="en-US" dirty="0" err="1"/>
              <a:t>khi</a:t>
            </a:r>
            <a:r>
              <a:rPr lang="en-US" dirty="0"/>
              <a:t> </a:t>
            </a:r>
            <a:r>
              <a:rPr lang="en-US" dirty="0" err="1"/>
              <a:t>nhận</a:t>
            </a:r>
            <a:r>
              <a:rPr lang="en-US" dirty="0"/>
              <a:t> đ</a:t>
            </a:r>
            <a:r>
              <a:rPr lang="vi-VN" dirty="0"/>
              <a:t>ư</a:t>
            </a:r>
            <a:r>
              <a:rPr lang="en-US" dirty="0" err="1"/>
              <a:t>ợc</a:t>
            </a:r>
            <a:r>
              <a:rPr lang="en-US" dirty="0"/>
              <a:t> </a:t>
            </a:r>
            <a:r>
              <a:rPr lang="en-US" dirty="0" err="1"/>
              <a:t>kết</a:t>
            </a:r>
            <a:r>
              <a:rPr lang="en-US" dirty="0"/>
              <a:t> </a:t>
            </a:r>
            <a:r>
              <a:rPr lang="en-US" dirty="0" err="1"/>
              <a:t>quả</a:t>
            </a:r>
            <a:endParaRPr lang="en-US" dirty="0"/>
          </a:p>
        </p:txBody>
      </p:sp>
    </p:spTree>
    <p:extLst>
      <p:ext uri="{BB962C8B-B14F-4D97-AF65-F5344CB8AC3E}">
        <p14:creationId xmlns:p14="http://schemas.microsoft.com/office/powerpoint/2010/main" val="2265783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KẾT LUẬN </a:t>
            </a:r>
          </a:p>
        </p:txBody>
      </p:sp>
      <p:sp>
        <p:nvSpPr>
          <p:cNvPr id="3" name="Content Placeholder 2"/>
          <p:cNvSpPr>
            <a:spLocks noGrp="1"/>
          </p:cNvSpPr>
          <p:nvPr>
            <p:ph idx="1"/>
          </p:nvPr>
        </p:nvSpPr>
        <p:spPr/>
        <p:txBody>
          <a:bodyPr>
            <a:normAutofit fontScale="92500" lnSpcReduction="20000"/>
          </a:bodyPr>
          <a:lstStyle/>
          <a:p>
            <a:pPr algn="just"/>
            <a:r>
              <a:rPr lang="en-US" dirty="0" err="1"/>
              <a:t>Mô</a:t>
            </a:r>
            <a:r>
              <a:rPr lang="en-US" dirty="0"/>
              <a:t> </a:t>
            </a:r>
            <a:r>
              <a:rPr lang="en-US" dirty="0" err="1"/>
              <a:t>hình</a:t>
            </a:r>
            <a:r>
              <a:rPr lang="en-US" dirty="0"/>
              <a:t> </a:t>
            </a:r>
            <a:r>
              <a:rPr lang="en-US" dirty="0" err="1"/>
              <a:t>đào</a:t>
            </a:r>
            <a:r>
              <a:rPr lang="en-US" dirty="0"/>
              <a:t> </a:t>
            </a:r>
            <a:r>
              <a:rPr lang="en-US" dirty="0" err="1"/>
              <a:t>tạo</a:t>
            </a:r>
            <a:r>
              <a:rPr lang="en-US" dirty="0"/>
              <a:t> </a:t>
            </a:r>
            <a:r>
              <a:rPr lang="en-US" dirty="0" err="1"/>
              <a:t>thông</a:t>
            </a:r>
            <a:r>
              <a:rPr lang="en-US" dirty="0"/>
              <a:t> </a:t>
            </a:r>
            <a:r>
              <a:rPr lang="en-US" dirty="0" err="1"/>
              <a:t>minh</a:t>
            </a:r>
            <a:r>
              <a:rPr lang="en-US" dirty="0"/>
              <a:t> </a:t>
            </a:r>
            <a:r>
              <a:rPr lang="en-US" dirty="0" err="1"/>
              <a:t>với</a:t>
            </a:r>
            <a:r>
              <a:rPr lang="en-US" dirty="0"/>
              <a:t> </a:t>
            </a:r>
            <a:r>
              <a:rPr lang="en-US" dirty="0" err="1"/>
              <a:t>ứng</a:t>
            </a:r>
            <a:r>
              <a:rPr lang="en-US" dirty="0"/>
              <a:t> </a:t>
            </a:r>
            <a:r>
              <a:rPr lang="en-US" dirty="0" err="1"/>
              <a:t>dụng</a:t>
            </a:r>
            <a:r>
              <a:rPr lang="en-US" dirty="0"/>
              <a:t> </a:t>
            </a:r>
            <a:r>
              <a:rPr lang="en-US" dirty="0" err="1"/>
              <a:t>cuộc</a:t>
            </a:r>
            <a:r>
              <a:rPr lang="en-US" dirty="0"/>
              <a:t> </a:t>
            </a:r>
            <a:r>
              <a:rPr lang="en-US" dirty="0" err="1"/>
              <a:t>cách</a:t>
            </a:r>
            <a:r>
              <a:rPr lang="en-US" dirty="0"/>
              <a:t> </a:t>
            </a:r>
            <a:r>
              <a:rPr lang="en-US" dirty="0" err="1"/>
              <a:t>mạng</a:t>
            </a:r>
            <a:r>
              <a:rPr lang="en-US" dirty="0"/>
              <a:t> </a:t>
            </a:r>
            <a:r>
              <a:rPr lang="en-US" dirty="0" err="1"/>
              <a:t>công</a:t>
            </a:r>
            <a:r>
              <a:rPr lang="en-US" dirty="0"/>
              <a:t> </a:t>
            </a:r>
            <a:r>
              <a:rPr lang="en-US" dirty="0" err="1"/>
              <a:t>nghệ</a:t>
            </a:r>
            <a:r>
              <a:rPr lang="en-US" dirty="0"/>
              <a:t> 4.0 </a:t>
            </a:r>
            <a:r>
              <a:rPr lang="en-US" dirty="0" err="1"/>
              <a:t>khi</a:t>
            </a:r>
            <a:r>
              <a:rPr lang="en-US" dirty="0"/>
              <a:t> </a:t>
            </a:r>
            <a:r>
              <a:rPr lang="en-US" dirty="0" err="1"/>
              <a:t>được</a:t>
            </a:r>
            <a:r>
              <a:rPr lang="en-US" dirty="0"/>
              <a:t> </a:t>
            </a:r>
            <a:r>
              <a:rPr lang="en-US" dirty="0" err="1"/>
              <a:t>đưa</a:t>
            </a:r>
            <a:r>
              <a:rPr lang="en-US" dirty="0"/>
              <a:t> </a:t>
            </a:r>
            <a:r>
              <a:rPr lang="en-US" dirty="0" err="1"/>
              <a:t>vào</a:t>
            </a:r>
            <a:r>
              <a:rPr lang="en-US" dirty="0"/>
              <a:t> </a:t>
            </a:r>
            <a:r>
              <a:rPr lang="en-US" dirty="0" err="1"/>
              <a:t>sử</a:t>
            </a:r>
            <a:r>
              <a:rPr lang="en-US" dirty="0"/>
              <a:t> </a:t>
            </a:r>
            <a:r>
              <a:rPr lang="en-US" dirty="0" err="1"/>
              <a:t>dụng</a:t>
            </a:r>
            <a:r>
              <a:rPr lang="en-US" dirty="0"/>
              <a:t> </a:t>
            </a:r>
            <a:r>
              <a:rPr lang="en-US" dirty="0" err="1"/>
              <a:t>sẽ</a:t>
            </a:r>
            <a:r>
              <a:rPr lang="en-US" dirty="0"/>
              <a:t> </a:t>
            </a:r>
            <a:r>
              <a:rPr lang="en-US" dirty="0" err="1"/>
              <a:t>đảm</a:t>
            </a:r>
            <a:r>
              <a:rPr lang="en-US" dirty="0"/>
              <a:t> </a:t>
            </a:r>
            <a:r>
              <a:rPr lang="en-US" dirty="0" err="1"/>
              <a:t>bảo</a:t>
            </a:r>
            <a:r>
              <a:rPr lang="en-US" dirty="0"/>
              <a:t> </a:t>
            </a:r>
            <a:r>
              <a:rPr lang="en-US" dirty="0" err="1"/>
              <a:t>được</a:t>
            </a:r>
            <a:r>
              <a:rPr lang="en-US" dirty="0"/>
              <a:t> </a:t>
            </a:r>
            <a:r>
              <a:rPr lang="en-US" dirty="0" err="1"/>
              <a:t>tính</a:t>
            </a:r>
            <a:r>
              <a:rPr lang="en-US" dirty="0"/>
              <a:t> </a:t>
            </a:r>
            <a:r>
              <a:rPr lang="en-US" dirty="0" err="1"/>
              <a:t>hiệu</a:t>
            </a:r>
            <a:r>
              <a:rPr lang="en-US" dirty="0"/>
              <a:t> </a:t>
            </a:r>
            <a:r>
              <a:rPr lang="en-US" dirty="0" err="1"/>
              <a:t>quả</a:t>
            </a:r>
            <a:r>
              <a:rPr lang="en-US" dirty="0"/>
              <a:t>, </a:t>
            </a:r>
            <a:r>
              <a:rPr lang="en-US" dirty="0" err="1"/>
              <a:t>công</a:t>
            </a:r>
            <a:r>
              <a:rPr lang="en-US" dirty="0"/>
              <a:t> </a:t>
            </a:r>
            <a:r>
              <a:rPr lang="en-US" dirty="0" err="1"/>
              <a:t>khai</a:t>
            </a:r>
            <a:r>
              <a:rPr lang="en-US" dirty="0"/>
              <a:t>, </a:t>
            </a:r>
            <a:r>
              <a:rPr lang="en-US" dirty="0" err="1"/>
              <a:t>minh</a:t>
            </a:r>
            <a:r>
              <a:rPr lang="en-US" dirty="0"/>
              <a:t> </a:t>
            </a:r>
            <a:r>
              <a:rPr lang="en-US" dirty="0" err="1"/>
              <a:t>bạch</a:t>
            </a:r>
            <a:r>
              <a:rPr lang="en-US" dirty="0"/>
              <a:t> </a:t>
            </a:r>
            <a:r>
              <a:rPr lang="en-US" dirty="0" err="1"/>
              <a:t>hồ</a:t>
            </a:r>
            <a:r>
              <a:rPr lang="en-US" dirty="0"/>
              <a:t> </a:t>
            </a:r>
            <a:r>
              <a:rPr lang="en-US" dirty="0" err="1"/>
              <a:t>sơ</a:t>
            </a:r>
            <a:r>
              <a:rPr lang="en-US" dirty="0"/>
              <a:t>, </a:t>
            </a:r>
            <a:r>
              <a:rPr lang="en-US" dirty="0" err="1"/>
              <a:t>thủ</a:t>
            </a:r>
            <a:r>
              <a:rPr lang="en-US" dirty="0"/>
              <a:t> </a:t>
            </a:r>
            <a:r>
              <a:rPr lang="en-US" dirty="0" err="1"/>
              <a:t>tục</a:t>
            </a:r>
            <a:r>
              <a:rPr lang="en-US" dirty="0"/>
              <a:t>; </a:t>
            </a:r>
            <a:r>
              <a:rPr lang="en-US" dirty="0" err="1"/>
              <a:t>tiết</a:t>
            </a:r>
            <a:r>
              <a:rPr lang="en-US" dirty="0"/>
              <a:t> </a:t>
            </a:r>
            <a:r>
              <a:rPr lang="en-US" dirty="0" err="1"/>
              <a:t>kiệm</a:t>
            </a:r>
            <a:r>
              <a:rPr lang="en-US" dirty="0"/>
              <a:t> chi </a:t>
            </a:r>
            <a:r>
              <a:rPr lang="en-US" dirty="0" err="1"/>
              <a:t>phí</a:t>
            </a:r>
            <a:r>
              <a:rPr lang="en-US" dirty="0"/>
              <a:t> </a:t>
            </a:r>
            <a:r>
              <a:rPr lang="en-US" dirty="0" err="1"/>
              <a:t>đi</a:t>
            </a:r>
            <a:r>
              <a:rPr lang="en-US" dirty="0"/>
              <a:t> </a:t>
            </a:r>
            <a:r>
              <a:rPr lang="en-US" dirty="0" err="1"/>
              <a:t>lại</a:t>
            </a:r>
            <a:r>
              <a:rPr lang="en-US" dirty="0"/>
              <a:t>, </a:t>
            </a:r>
            <a:r>
              <a:rPr lang="en-US" dirty="0" err="1"/>
              <a:t>thời</a:t>
            </a:r>
            <a:r>
              <a:rPr lang="en-US" dirty="0"/>
              <a:t> </a:t>
            </a:r>
            <a:r>
              <a:rPr lang="en-US" dirty="0" err="1"/>
              <a:t>gian</a:t>
            </a:r>
            <a:r>
              <a:rPr lang="en-US" dirty="0"/>
              <a:t> </a:t>
            </a:r>
            <a:r>
              <a:rPr lang="en-US" dirty="0" err="1"/>
              <a:t>giao</a:t>
            </a:r>
            <a:r>
              <a:rPr lang="en-US" dirty="0"/>
              <a:t> </a:t>
            </a:r>
            <a:r>
              <a:rPr lang="en-US" dirty="0" err="1"/>
              <a:t>dịch</a:t>
            </a:r>
            <a:r>
              <a:rPr lang="en-US" dirty="0"/>
              <a:t>, </a:t>
            </a:r>
            <a:r>
              <a:rPr lang="en-US" dirty="0" err="1"/>
              <a:t>đơn</a:t>
            </a:r>
            <a:r>
              <a:rPr lang="en-US" dirty="0"/>
              <a:t> </a:t>
            </a:r>
            <a:r>
              <a:rPr lang="en-US" dirty="0" err="1"/>
              <a:t>giản</a:t>
            </a:r>
            <a:r>
              <a:rPr lang="en-US" dirty="0"/>
              <a:t> </a:t>
            </a:r>
            <a:r>
              <a:rPr lang="en-US" dirty="0" err="1"/>
              <a:t>thủ</a:t>
            </a:r>
            <a:r>
              <a:rPr lang="en-US" dirty="0"/>
              <a:t> </a:t>
            </a:r>
            <a:r>
              <a:rPr lang="en-US" dirty="0" err="1"/>
              <a:t>tục</a:t>
            </a:r>
            <a:r>
              <a:rPr lang="en-US" dirty="0"/>
              <a:t> </a:t>
            </a:r>
            <a:r>
              <a:rPr lang="en-US" dirty="0" err="1"/>
              <a:t>giấy</a:t>
            </a:r>
            <a:r>
              <a:rPr lang="en-US" dirty="0"/>
              <a:t> </a:t>
            </a:r>
            <a:r>
              <a:rPr lang="en-US" dirty="0" err="1"/>
              <a:t>tờ</a:t>
            </a:r>
            <a:r>
              <a:rPr lang="en-US" dirty="0"/>
              <a:t>; </a:t>
            </a:r>
            <a:r>
              <a:rPr lang="en-US" dirty="0" err="1"/>
              <a:t>tạo</a:t>
            </a:r>
            <a:r>
              <a:rPr lang="en-US" dirty="0"/>
              <a:t> </a:t>
            </a:r>
            <a:r>
              <a:rPr lang="en-US" dirty="0" err="1"/>
              <a:t>được</a:t>
            </a:r>
            <a:r>
              <a:rPr lang="en-US" dirty="0"/>
              <a:t> </a:t>
            </a:r>
            <a:r>
              <a:rPr lang="en-US" dirty="0" err="1"/>
              <a:t>tính</a:t>
            </a:r>
            <a:r>
              <a:rPr lang="en-US" dirty="0"/>
              <a:t> </a:t>
            </a:r>
            <a:r>
              <a:rPr lang="en-US" dirty="0" err="1"/>
              <a:t>chủ</a:t>
            </a:r>
            <a:r>
              <a:rPr lang="en-US" dirty="0"/>
              <a:t> </a:t>
            </a:r>
            <a:r>
              <a:rPr lang="en-US" dirty="0" err="1"/>
              <a:t>động</a:t>
            </a:r>
            <a:r>
              <a:rPr lang="en-US" dirty="0"/>
              <a:t> </a:t>
            </a:r>
            <a:r>
              <a:rPr lang="en-US" dirty="0" err="1"/>
              <a:t>trong</a:t>
            </a:r>
            <a:r>
              <a:rPr lang="en-US" dirty="0"/>
              <a:t> </a:t>
            </a:r>
            <a:r>
              <a:rPr lang="en-US" dirty="0" err="1"/>
              <a:t>các</a:t>
            </a:r>
            <a:r>
              <a:rPr lang="en-US" dirty="0"/>
              <a:t> </a:t>
            </a:r>
            <a:r>
              <a:rPr lang="en-US" dirty="0" err="1"/>
              <a:t>công</a:t>
            </a:r>
            <a:r>
              <a:rPr lang="en-US" dirty="0"/>
              <a:t> </a:t>
            </a:r>
            <a:r>
              <a:rPr lang="en-US" dirty="0" err="1"/>
              <a:t>việc</a:t>
            </a:r>
            <a:r>
              <a:rPr lang="en-US" dirty="0"/>
              <a:t> </a:t>
            </a:r>
            <a:r>
              <a:rPr lang="en-US" dirty="0" err="1"/>
              <a:t>của</a:t>
            </a:r>
            <a:r>
              <a:rPr lang="en-US" dirty="0"/>
              <a:t> HSSV. </a:t>
            </a:r>
            <a:r>
              <a:rPr lang="en-US" dirty="0" err="1"/>
              <a:t>Mô</a:t>
            </a:r>
            <a:r>
              <a:rPr lang="en-US" dirty="0"/>
              <a:t> </a:t>
            </a:r>
            <a:r>
              <a:rPr lang="en-US" dirty="0" err="1"/>
              <a:t>hình</a:t>
            </a:r>
            <a:r>
              <a:rPr lang="en-US" dirty="0"/>
              <a:t> </a:t>
            </a:r>
            <a:r>
              <a:rPr lang="en-US" dirty="0" err="1"/>
              <a:t>đào</a:t>
            </a:r>
            <a:r>
              <a:rPr lang="en-US" dirty="0"/>
              <a:t> </a:t>
            </a:r>
            <a:r>
              <a:rPr lang="en-US" dirty="0" err="1"/>
              <a:t>tạo</a:t>
            </a:r>
            <a:r>
              <a:rPr lang="en-US" dirty="0"/>
              <a:t> </a:t>
            </a:r>
            <a:r>
              <a:rPr lang="en-US" dirty="0" err="1"/>
              <a:t>thông</a:t>
            </a:r>
            <a:r>
              <a:rPr lang="en-US" dirty="0"/>
              <a:t> </a:t>
            </a:r>
            <a:r>
              <a:rPr lang="en-US" dirty="0" err="1"/>
              <a:t>minh</a:t>
            </a:r>
            <a:r>
              <a:rPr lang="en-US" dirty="0"/>
              <a:t> </a:t>
            </a:r>
            <a:r>
              <a:rPr lang="en-US" dirty="0" err="1"/>
              <a:t>mang</a:t>
            </a:r>
            <a:r>
              <a:rPr lang="en-US" dirty="0"/>
              <a:t> </a:t>
            </a:r>
            <a:r>
              <a:rPr lang="en-US" dirty="0" err="1"/>
              <a:t>lại</a:t>
            </a:r>
            <a:r>
              <a:rPr lang="en-US" dirty="0"/>
              <a:t> </a:t>
            </a:r>
            <a:r>
              <a:rPr lang="en-US" dirty="0" err="1"/>
              <a:t>giá</a:t>
            </a:r>
            <a:r>
              <a:rPr lang="en-US" dirty="0"/>
              <a:t> </a:t>
            </a:r>
            <a:r>
              <a:rPr lang="en-US" dirty="0" err="1"/>
              <a:t>trị</a:t>
            </a:r>
            <a:r>
              <a:rPr lang="en-US" dirty="0"/>
              <a:t> </a:t>
            </a:r>
            <a:r>
              <a:rPr lang="en-US" dirty="0" err="1"/>
              <a:t>và</a:t>
            </a:r>
            <a:r>
              <a:rPr lang="en-US" dirty="0"/>
              <a:t> </a:t>
            </a:r>
            <a:r>
              <a:rPr lang="en-US" dirty="0" err="1"/>
              <a:t>sự</a:t>
            </a:r>
            <a:r>
              <a:rPr lang="en-US" dirty="0"/>
              <a:t> </a:t>
            </a:r>
            <a:r>
              <a:rPr lang="en-US" dirty="0" err="1"/>
              <a:t>thay</a:t>
            </a:r>
            <a:r>
              <a:rPr lang="en-US" dirty="0"/>
              <a:t> </a:t>
            </a:r>
            <a:r>
              <a:rPr lang="en-US" dirty="0" err="1"/>
              <a:t>đổi</a:t>
            </a:r>
            <a:r>
              <a:rPr lang="en-US" dirty="0"/>
              <a:t> </a:t>
            </a:r>
            <a:r>
              <a:rPr lang="en-US" dirty="0" err="1"/>
              <a:t>lớn</a:t>
            </a:r>
            <a:r>
              <a:rPr lang="en-US" dirty="0"/>
              <a:t> </a:t>
            </a:r>
            <a:r>
              <a:rPr lang="en-US" dirty="0" err="1"/>
              <a:t>trong</a:t>
            </a:r>
            <a:r>
              <a:rPr lang="en-US" dirty="0"/>
              <a:t> </a:t>
            </a:r>
            <a:r>
              <a:rPr lang="en-US" dirty="0" err="1"/>
              <a:t>công</a:t>
            </a:r>
            <a:r>
              <a:rPr lang="en-US" dirty="0"/>
              <a:t> </a:t>
            </a:r>
            <a:r>
              <a:rPr lang="en-US" dirty="0" err="1"/>
              <a:t>tác</a:t>
            </a:r>
            <a:r>
              <a:rPr lang="en-US" dirty="0"/>
              <a:t> </a:t>
            </a:r>
            <a:r>
              <a:rPr lang="en-US" dirty="0" err="1"/>
              <a:t>đào</a:t>
            </a:r>
            <a:r>
              <a:rPr lang="en-US" dirty="0"/>
              <a:t> </a:t>
            </a:r>
            <a:r>
              <a:rPr lang="en-US" dirty="0" err="1"/>
              <a:t>tạo</a:t>
            </a:r>
            <a:r>
              <a:rPr lang="en-US" dirty="0"/>
              <a:t>. </a:t>
            </a:r>
            <a:r>
              <a:rPr lang="en-US" dirty="0" err="1"/>
              <a:t>Một</a:t>
            </a:r>
            <a:r>
              <a:rPr lang="en-US" dirty="0"/>
              <a:t> </a:t>
            </a:r>
            <a:r>
              <a:rPr lang="en-US" dirty="0" err="1"/>
              <a:t>trong</a:t>
            </a:r>
            <a:r>
              <a:rPr lang="en-US" dirty="0"/>
              <a:t> </a:t>
            </a:r>
            <a:r>
              <a:rPr lang="en-US" dirty="0" err="1"/>
              <a:t>những</a:t>
            </a:r>
            <a:r>
              <a:rPr lang="en-US" dirty="0"/>
              <a:t> </a:t>
            </a:r>
            <a:r>
              <a:rPr lang="en-US" dirty="0" err="1"/>
              <a:t>giá</a:t>
            </a:r>
            <a:r>
              <a:rPr lang="en-US" dirty="0"/>
              <a:t> </a:t>
            </a:r>
            <a:r>
              <a:rPr lang="en-US" dirty="0" err="1"/>
              <a:t>trị</a:t>
            </a:r>
            <a:r>
              <a:rPr lang="en-US" dirty="0"/>
              <a:t> </a:t>
            </a:r>
            <a:r>
              <a:rPr lang="en-US" dirty="0" err="1"/>
              <a:t>đó</a:t>
            </a:r>
            <a:r>
              <a:rPr lang="en-US" dirty="0"/>
              <a:t> </a:t>
            </a:r>
            <a:r>
              <a:rPr lang="en-US" dirty="0" err="1"/>
              <a:t>chính</a:t>
            </a:r>
            <a:r>
              <a:rPr lang="en-US" dirty="0"/>
              <a:t> </a:t>
            </a:r>
            <a:r>
              <a:rPr lang="en-US" dirty="0" err="1"/>
              <a:t>là</a:t>
            </a:r>
            <a:r>
              <a:rPr lang="en-US" dirty="0"/>
              <a:t> </a:t>
            </a:r>
            <a:r>
              <a:rPr lang="en-US" dirty="0" err="1"/>
              <a:t>sinh</a:t>
            </a:r>
            <a:r>
              <a:rPr lang="en-US" dirty="0"/>
              <a:t> </a:t>
            </a:r>
            <a:r>
              <a:rPr lang="en-US" dirty="0" err="1"/>
              <a:t>viên</a:t>
            </a:r>
            <a:r>
              <a:rPr lang="en-US" dirty="0"/>
              <a:t> </a:t>
            </a:r>
            <a:r>
              <a:rPr lang="en-US" dirty="0" err="1"/>
              <a:t>đầu</a:t>
            </a:r>
            <a:r>
              <a:rPr lang="en-US" dirty="0"/>
              <a:t> </a:t>
            </a:r>
            <a:r>
              <a:rPr lang="en-US" dirty="0" err="1"/>
              <a:t>vào</a:t>
            </a:r>
            <a:r>
              <a:rPr lang="en-US" dirty="0"/>
              <a:t> </a:t>
            </a:r>
            <a:r>
              <a:rPr lang="en-US" dirty="0" err="1"/>
              <a:t>sẽ</a:t>
            </a:r>
            <a:r>
              <a:rPr lang="en-US" dirty="0"/>
              <a:t> </a:t>
            </a:r>
            <a:r>
              <a:rPr lang="en-US" dirty="0" err="1"/>
              <a:t>giúp</a:t>
            </a:r>
            <a:r>
              <a:rPr lang="en-US" dirty="0"/>
              <a:t> </a:t>
            </a:r>
            <a:r>
              <a:rPr lang="en-US" dirty="0" err="1"/>
              <a:t>cho</a:t>
            </a:r>
            <a:r>
              <a:rPr lang="en-US" dirty="0"/>
              <a:t> </a:t>
            </a:r>
            <a:r>
              <a:rPr lang="en-US" dirty="0" err="1"/>
              <a:t>đầu</a:t>
            </a:r>
            <a:r>
              <a:rPr lang="en-US" dirty="0"/>
              <a:t> ra </a:t>
            </a:r>
            <a:r>
              <a:rPr lang="en-US" dirty="0" err="1"/>
              <a:t>cao</a:t>
            </a:r>
            <a:r>
              <a:rPr lang="en-US" dirty="0"/>
              <a:t> </a:t>
            </a:r>
            <a:r>
              <a:rPr lang="en-US" dirty="0" err="1"/>
              <a:t>hơn</a:t>
            </a:r>
            <a:r>
              <a:rPr lang="en-US" dirty="0"/>
              <a:t>, </a:t>
            </a:r>
            <a:r>
              <a:rPr lang="en-US" dirty="0" err="1"/>
              <a:t>cũng</a:t>
            </a:r>
            <a:r>
              <a:rPr lang="en-US" dirty="0"/>
              <a:t> </a:t>
            </a:r>
            <a:r>
              <a:rPr lang="en-US" dirty="0" err="1"/>
              <a:t>là</a:t>
            </a:r>
            <a:r>
              <a:rPr lang="en-US" dirty="0"/>
              <a:t> </a:t>
            </a:r>
            <a:r>
              <a:rPr lang="en-US" dirty="0" err="1"/>
              <a:t>yếu</a:t>
            </a:r>
            <a:r>
              <a:rPr lang="en-US" dirty="0"/>
              <a:t> </a:t>
            </a:r>
            <a:r>
              <a:rPr lang="en-US" dirty="0" err="1"/>
              <a:t>tố</a:t>
            </a:r>
            <a:r>
              <a:rPr lang="en-US" dirty="0"/>
              <a:t> </a:t>
            </a:r>
            <a:r>
              <a:rPr lang="en-US" dirty="0" err="1"/>
              <a:t>quan</a:t>
            </a:r>
            <a:r>
              <a:rPr lang="en-US" dirty="0"/>
              <a:t> </a:t>
            </a:r>
            <a:r>
              <a:rPr lang="en-US" dirty="0" err="1"/>
              <a:t>trọng</a:t>
            </a:r>
            <a:r>
              <a:rPr lang="en-US" dirty="0"/>
              <a:t> </a:t>
            </a:r>
            <a:r>
              <a:rPr lang="en-US" dirty="0" err="1"/>
              <a:t>và</a:t>
            </a:r>
            <a:r>
              <a:rPr lang="en-US" dirty="0"/>
              <a:t> </a:t>
            </a:r>
            <a:r>
              <a:rPr lang="en-US" dirty="0" err="1"/>
              <a:t>lâu</a:t>
            </a:r>
            <a:r>
              <a:rPr lang="en-US" dirty="0"/>
              <a:t> </a:t>
            </a:r>
            <a:r>
              <a:rPr lang="en-US" dirty="0" err="1"/>
              <a:t>dài</a:t>
            </a:r>
            <a:r>
              <a:rPr lang="en-US" dirty="0"/>
              <a:t> </a:t>
            </a:r>
            <a:r>
              <a:rPr lang="en-US" dirty="0" err="1"/>
              <a:t>nhất</a:t>
            </a:r>
            <a:r>
              <a:rPr lang="en-US" dirty="0"/>
              <a:t>. </a:t>
            </a:r>
            <a:r>
              <a:rPr lang="en-US" dirty="0" err="1"/>
              <a:t>Những</a:t>
            </a:r>
            <a:r>
              <a:rPr lang="en-US" dirty="0"/>
              <a:t> </a:t>
            </a:r>
            <a:r>
              <a:rPr lang="en-US" dirty="0" err="1"/>
              <a:t>tiến</a:t>
            </a:r>
            <a:r>
              <a:rPr lang="en-US" dirty="0"/>
              <a:t> </a:t>
            </a:r>
            <a:r>
              <a:rPr lang="en-US" dirty="0" err="1"/>
              <a:t>bộ</a:t>
            </a:r>
            <a:r>
              <a:rPr lang="en-US" dirty="0"/>
              <a:t> </a:t>
            </a:r>
            <a:r>
              <a:rPr lang="en-US" dirty="0" err="1"/>
              <a:t>của</a:t>
            </a:r>
            <a:r>
              <a:rPr lang="en-US" dirty="0"/>
              <a:t> </a:t>
            </a:r>
            <a:r>
              <a:rPr lang="en-US" dirty="0" err="1"/>
              <a:t>trí</a:t>
            </a:r>
            <a:r>
              <a:rPr lang="en-US" dirty="0"/>
              <a:t> </a:t>
            </a:r>
            <a:r>
              <a:rPr lang="en-US" dirty="0" err="1"/>
              <a:t>tuệ</a:t>
            </a:r>
            <a:r>
              <a:rPr lang="en-US" dirty="0"/>
              <a:t> </a:t>
            </a:r>
            <a:r>
              <a:rPr lang="en-US" dirty="0" err="1"/>
              <a:t>nhân</a:t>
            </a:r>
            <a:r>
              <a:rPr lang="en-US" dirty="0"/>
              <a:t> </a:t>
            </a:r>
            <a:r>
              <a:rPr lang="en-US" dirty="0" err="1"/>
              <a:t>tạo</a:t>
            </a:r>
            <a:r>
              <a:rPr lang="en-US" dirty="0"/>
              <a:t> </a:t>
            </a:r>
            <a:r>
              <a:rPr lang="en-US" dirty="0" err="1"/>
              <a:t>mang</a:t>
            </a:r>
            <a:r>
              <a:rPr lang="en-US" dirty="0"/>
              <a:t> </a:t>
            </a:r>
            <a:r>
              <a:rPr lang="en-US" dirty="0" err="1"/>
              <a:t>lại</a:t>
            </a:r>
            <a:r>
              <a:rPr lang="en-US" dirty="0"/>
              <a:t> </a:t>
            </a:r>
            <a:r>
              <a:rPr lang="en-US" dirty="0" err="1"/>
              <a:t>sẽ</a:t>
            </a:r>
            <a:r>
              <a:rPr lang="en-US" dirty="0"/>
              <a:t> </a:t>
            </a:r>
            <a:r>
              <a:rPr lang="en-US" dirty="0" err="1"/>
              <a:t>giúp</a:t>
            </a:r>
            <a:r>
              <a:rPr lang="en-US" dirty="0"/>
              <a:t> </a:t>
            </a:r>
            <a:r>
              <a:rPr lang="en-US" dirty="0" err="1"/>
              <a:t>cho</a:t>
            </a:r>
            <a:r>
              <a:rPr lang="en-US" dirty="0"/>
              <a:t> </a:t>
            </a:r>
            <a:r>
              <a:rPr lang="en-US" dirty="0" err="1"/>
              <a:t>công</a:t>
            </a:r>
            <a:r>
              <a:rPr lang="en-US" dirty="0"/>
              <a:t> </a:t>
            </a:r>
            <a:r>
              <a:rPr lang="en-US" dirty="0" err="1"/>
              <a:t>tác</a:t>
            </a:r>
            <a:r>
              <a:rPr lang="en-US" dirty="0"/>
              <a:t> </a:t>
            </a:r>
            <a:r>
              <a:rPr lang="en-US" dirty="0" err="1"/>
              <a:t>tuyển</a:t>
            </a:r>
            <a:r>
              <a:rPr lang="en-US" dirty="0"/>
              <a:t> </a:t>
            </a:r>
            <a:r>
              <a:rPr lang="en-US" dirty="0" err="1"/>
              <a:t>sinh</a:t>
            </a:r>
            <a:r>
              <a:rPr lang="en-US" dirty="0"/>
              <a:t> </a:t>
            </a:r>
            <a:r>
              <a:rPr lang="en-US" dirty="0" err="1"/>
              <a:t>ngày</a:t>
            </a:r>
            <a:r>
              <a:rPr lang="en-US" dirty="0"/>
              <a:t> </a:t>
            </a:r>
            <a:r>
              <a:rPr lang="en-US" dirty="0" err="1"/>
              <a:t>càng</a:t>
            </a:r>
            <a:r>
              <a:rPr lang="en-US" dirty="0"/>
              <a:t> </a:t>
            </a:r>
            <a:r>
              <a:rPr lang="en-US" dirty="0" err="1"/>
              <a:t>hiệu</a:t>
            </a:r>
            <a:r>
              <a:rPr lang="en-US" dirty="0"/>
              <a:t> </a:t>
            </a:r>
            <a:r>
              <a:rPr lang="en-US" dirty="0" err="1"/>
              <a:t>quả</a:t>
            </a:r>
            <a:r>
              <a:rPr lang="en-US" dirty="0"/>
              <a:t> </a:t>
            </a:r>
            <a:r>
              <a:rPr lang="en-US" dirty="0" err="1"/>
              <a:t>đến</a:t>
            </a:r>
            <a:r>
              <a:rPr lang="en-US" dirty="0"/>
              <a:t> </a:t>
            </a:r>
            <a:r>
              <a:rPr lang="en-US" dirty="0" err="1"/>
              <a:t>sâu</a:t>
            </a:r>
            <a:r>
              <a:rPr lang="en-US" dirty="0"/>
              <a:t> </a:t>
            </a:r>
            <a:r>
              <a:rPr lang="en-US" dirty="0" err="1"/>
              <a:t>và</a:t>
            </a:r>
            <a:r>
              <a:rPr lang="en-US" dirty="0"/>
              <a:t> </a:t>
            </a:r>
            <a:r>
              <a:rPr lang="en-US" dirty="0" err="1"/>
              <a:t>rộng</a:t>
            </a:r>
            <a:r>
              <a:rPr lang="en-US" dirty="0"/>
              <a:t> </a:t>
            </a:r>
            <a:r>
              <a:rPr lang="en-US" dirty="0" err="1"/>
              <a:t>khắp</a:t>
            </a:r>
            <a:r>
              <a:rPr lang="en-US" dirty="0"/>
              <a:t> </a:t>
            </a:r>
            <a:r>
              <a:rPr lang="en-US" dirty="0" err="1"/>
              <a:t>mọi</a:t>
            </a:r>
            <a:r>
              <a:rPr lang="en-US" dirty="0"/>
              <a:t> </a:t>
            </a:r>
            <a:r>
              <a:rPr lang="en-US" dirty="0" err="1"/>
              <a:t>đối</a:t>
            </a:r>
            <a:r>
              <a:rPr lang="en-US" dirty="0"/>
              <a:t> </a:t>
            </a:r>
            <a:r>
              <a:rPr lang="en-US" dirty="0" err="1"/>
              <a:t>tượng</a:t>
            </a:r>
            <a:r>
              <a:rPr lang="en-US" dirty="0"/>
              <a:t> </a:t>
            </a:r>
            <a:r>
              <a:rPr lang="en-US" dirty="0" err="1"/>
              <a:t>thí</a:t>
            </a:r>
            <a:r>
              <a:rPr lang="en-US" dirty="0"/>
              <a:t> </a:t>
            </a:r>
            <a:r>
              <a:rPr lang="en-US" dirty="0" err="1"/>
              <a:t>sinh</a:t>
            </a:r>
            <a:r>
              <a:rPr lang="en-US" dirty="0"/>
              <a:t>, </a:t>
            </a:r>
            <a:r>
              <a:rPr lang="en-US" dirty="0" err="1"/>
              <a:t>và</a:t>
            </a:r>
            <a:r>
              <a:rPr lang="en-US" dirty="0"/>
              <a:t> </a:t>
            </a:r>
            <a:r>
              <a:rPr lang="en-US" dirty="0" err="1"/>
              <a:t>mang</a:t>
            </a:r>
            <a:r>
              <a:rPr lang="en-US" dirty="0"/>
              <a:t> </a:t>
            </a:r>
            <a:r>
              <a:rPr lang="en-US" dirty="0" err="1"/>
              <a:t>lại</a:t>
            </a:r>
            <a:r>
              <a:rPr lang="en-US" dirty="0"/>
              <a:t> </a:t>
            </a:r>
            <a:r>
              <a:rPr lang="en-US" dirty="0" err="1"/>
              <a:t>lợi</a:t>
            </a:r>
            <a:r>
              <a:rPr lang="en-US" dirty="0"/>
              <a:t> </a:t>
            </a:r>
            <a:r>
              <a:rPr lang="en-US" dirty="0" err="1"/>
              <a:t>ích</a:t>
            </a:r>
            <a:r>
              <a:rPr lang="en-US" dirty="0"/>
              <a:t> </a:t>
            </a:r>
            <a:r>
              <a:rPr lang="en-US" dirty="0" err="1"/>
              <a:t>cho</a:t>
            </a:r>
            <a:r>
              <a:rPr lang="en-US" dirty="0"/>
              <a:t> </a:t>
            </a:r>
            <a:r>
              <a:rPr lang="en-US" dirty="0" err="1"/>
              <a:t>người</a:t>
            </a:r>
            <a:r>
              <a:rPr lang="en-US" dirty="0"/>
              <a:t> </a:t>
            </a:r>
            <a:r>
              <a:rPr lang="en-US" dirty="0" err="1"/>
              <a:t>học</a:t>
            </a:r>
            <a:r>
              <a:rPr lang="en-US" dirty="0"/>
              <a:t> </a:t>
            </a:r>
            <a:r>
              <a:rPr lang="en-US" dirty="0" err="1"/>
              <a:t>cũng</a:t>
            </a:r>
            <a:r>
              <a:rPr lang="en-US" dirty="0"/>
              <a:t> </a:t>
            </a:r>
            <a:r>
              <a:rPr lang="en-US" dirty="0" err="1"/>
              <a:t>như</a:t>
            </a:r>
            <a:r>
              <a:rPr lang="en-US" dirty="0"/>
              <a:t> </a:t>
            </a:r>
            <a:r>
              <a:rPr lang="en-US" dirty="0" err="1"/>
              <a:t>người</a:t>
            </a:r>
            <a:r>
              <a:rPr lang="en-US" dirty="0"/>
              <a:t> </a:t>
            </a:r>
            <a:r>
              <a:rPr lang="en-US" dirty="0" err="1"/>
              <a:t>làm</a:t>
            </a:r>
            <a:r>
              <a:rPr lang="en-US" dirty="0"/>
              <a:t>./.</a:t>
            </a:r>
          </a:p>
          <a:p>
            <a:endParaRPr lang="en-US" dirty="0"/>
          </a:p>
        </p:txBody>
      </p:sp>
    </p:spTree>
    <p:extLst>
      <p:ext uri="{BB962C8B-B14F-4D97-AF65-F5344CB8AC3E}">
        <p14:creationId xmlns:p14="http://schemas.microsoft.com/office/powerpoint/2010/main" val="3773095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D18FDC-538E-4CA6-81FE-B39645919234}"/>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xmlns="" id="{2D75E38D-BAFF-476A-A97A-6EB7A1B987F3}"/>
              </a:ext>
            </a:extLst>
          </p:cNvPr>
          <p:cNvSpPr>
            <a:spLocks noGrp="1"/>
          </p:cNvSpPr>
          <p:nvPr>
            <p:ph idx="1"/>
          </p:nvPr>
        </p:nvSpPr>
        <p:spPr/>
        <p:txBody>
          <a:bodyPr/>
          <a:lstStyle/>
          <a:p>
            <a:endParaRPr lang="en-US" dirty="0"/>
          </a:p>
        </p:txBody>
      </p:sp>
      <p:pic>
        <p:nvPicPr>
          <p:cNvPr id="3074" name="Picture 2">
            <a:extLst>
              <a:ext uri="{FF2B5EF4-FFF2-40B4-BE49-F238E27FC236}">
                <a16:creationId xmlns:a16="http://schemas.microsoft.com/office/drawing/2014/main" xmlns="" id="{D6787BB1-E378-41D9-AA4E-6FDEB36087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731836"/>
            <a:ext cx="10972800" cy="475456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A24910D2-1DCA-4362-97A1-E28BCE7FA4F3}"/>
              </a:ext>
            </a:extLst>
          </p:cNvPr>
          <p:cNvSpPr txBox="1"/>
          <p:nvPr/>
        </p:nvSpPr>
        <p:spPr>
          <a:xfrm>
            <a:off x="981075" y="5941498"/>
            <a:ext cx="10725150" cy="630942"/>
          </a:xfrm>
          <a:prstGeom prst="rect">
            <a:avLst/>
          </a:prstGeom>
          <a:noFill/>
        </p:spPr>
        <p:txBody>
          <a:bodyPr wrap="square" rtlCol="0">
            <a:spAutoFit/>
          </a:bodyPr>
          <a:lstStyle/>
          <a:p>
            <a:pPr algn="ctr"/>
            <a:r>
              <a:rPr lang="en-US" sz="3500" dirty="0" err="1">
                <a:solidFill>
                  <a:schemeClr val="accent5">
                    <a:lumMod val="60000"/>
                    <a:lumOff val="40000"/>
                  </a:schemeClr>
                </a:solidFill>
              </a:rPr>
              <a:t>Chân</a:t>
            </a:r>
            <a:r>
              <a:rPr lang="en-US" sz="3500" dirty="0">
                <a:solidFill>
                  <a:schemeClr val="accent5">
                    <a:lumMod val="60000"/>
                    <a:lumOff val="40000"/>
                  </a:schemeClr>
                </a:solidFill>
              </a:rPr>
              <a:t> </a:t>
            </a:r>
            <a:r>
              <a:rPr lang="en-US" sz="3500" dirty="0" err="1">
                <a:solidFill>
                  <a:schemeClr val="accent5">
                    <a:lumMod val="60000"/>
                    <a:lumOff val="40000"/>
                  </a:schemeClr>
                </a:solidFill>
              </a:rPr>
              <a:t>thành</a:t>
            </a:r>
            <a:r>
              <a:rPr lang="en-US" sz="3500" dirty="0">
                <a:solidFill>
                  <a:schemeClr val="accent5">
                    <a:lumMod val="60000"/>
                    <a:lumOff val="40000"/>
                  </a:schemeClr>
                </a:solidFill>
              </a:rPr>
              <a:t> </a:t>
            </a:r>
            <a:r>
              <a:rPr lang="en-US" sz="3500" dirty="0" err="1">
                <a:solidFill>
                  <a:schemeClr val="accent5">
                    <a:lumMod val="60000"/>
                    <a:lumOff val="40000"/>
                  </a:schemeClr>
                </a:solidFill>
              </a:rPr>
              <a:t>cảm</a:t>
            </a:r>
            <a:r>
              <a:rPr lang="en-US" sz="3500" dirty="0">
                <a:solidFill>
                  <a:schemeClr val="accent5">
                    <a:lumMod val="60000"/>
                    <a:lumOff val="40000"/>
                  </a:schemeClr>
                </a:solidFill>
              </a:rPr>
              <a:t> </a:t>
            </a:r>
            <a:r>
              <a:rPr lang="vi-VN" sz="3500" dirty="0">
                <a:solidFill>
                  <a:schemeClr val="accent5">
                    <a:lumMod val="60000"/>
                    <a:lumOff val="40000"/>
                  </a:schemeClr>
                </a:solidFill>
              </a:rPr>
              <a:t>ơ</a:t>
            </a:r>
            <a:r>
              <a:rPr lang="en-US" sz="3500" dirty="0">
                <a:solidFill>
                  <a:schemeClr val="accent5">
                    <a:lumMod val="60000"/>
                    <a:lumOff val="40000"/>
                  </a:schemeClr>
                </a:solidFill>
              </a:rPr>
              <a:t>n </a:t>
            </a:r>
            <a:r>
              <a:rPr lang="en-US" sz="3500" dirty="0" err="1">
                <a:solidFill>
                  <a:schemeClr val="accent5">
                    <a:lumMod val="60000"/>
                    <a:lumOff val="40000"/>
                  </a:schemeClr>
                </a:solidFill>
              </a:rPr>
              <a:t>Quý</a:t>
            </a:r>
            <a:r>
              <a:rPr lang="en-US" sz="3500" dirty="0">
                <a:solidFill>
                  <a:schemeClr val="accent5">
                    <a:lumMod val="60000"/>
                    <a:lumOff val="40000"/>
                  </a:schemeClr>
                </a:solidFill>
              </a:rPr>
              <a:t> </a:t>
            </a:r>
            <a:r>
              <a:rPr lang="en-US" sz="3500" dirty="0" err="1">
                <a:solidFill>
                  <a:schemeClr val="accent5">
                    <a:lumMod val="60000"/>
                    <a:lumOff val="40000"/>
                  </a:schemeClr>
                </a:solidFill>
              </a:rPr>
              <a:t>Thầy</a:t>
            </a:r>
            <a:r>
              <a:rPr lang="en-US" sz="3500" dirty="0">
                <a:solidFill>
                  <a:schemeClr val="accent5">
                    <a:lumMod val="60000"/>
                    <a:lumOff val="40000"/>
                  </a:schemeClr>
                </a:solidFill>
              </a:rPr>
              <a:t>, </a:t>
            </a:r>
            <a:r>
              <a:rPr lang="en-US" sz="3500" dirty="0" err="1">
                <a:solidFill>
                  <a:schemeClr val="accent5">
                    <a:lumMod val="60000"/>
                    <a:lumOff val="40000"/>
                  </a:schemeClr>
                </a:solidFill>
              </a:rPr>
              <a:t>Cô</a:t>
            </a:r>
            <a:r>
              <a:rPr lang="en-US" sz="3500" dirty="0">
                <a:solidFill>
                  <a:schemeClr val="accent5">
                    <a:lumMod val="60000"/>
                    <a:lumOff val="40000"/>
                  </a:schemeClr>
                </a:solidFill>
              </a:rPr>
              <a:t> </a:t>
            </a:r>
            <a:r>
              <a:rPr lang="en-US" sz="3500" dirty="0" err="1">
                <a:solidFill>
                  <a:schemeClr val="accent5">
                    <a:lumMod val="60000"/>
                    <a:lumOff val="40000"/>
                  </a:schemeClr>
                </a:solidFill>
              </a:rPr>
              <a:t>đã</a:t>
            </a:r>
            <a:r>
              <a:rPr lang="en-US" sz="3500" dirty="0">
                <a:solidFill>
                  <a:schemeClr val="accent5">
                    <a:lumMod val="60000"/>
                    <a:lumOff val="40000"/>
                  </a:schemeClr>
                </a:solidFill>
              </a:rPr>
              <a:t> </a:t>
            </a:r>
            <a:r>
              <a:rPr lang="en-US" sz="3500" dirty="0" err="1">
                <a:solidFill>
                  <a:schemeClr val="accent5">
                    <a:lumMod val="60000"/>
                    <a:lumOff val="40000"/>
                  </a:schemeClr>
                </a:solidFill>
              </a:rPr>
              <a:t>lắng</a:t>
            </a:r>
            <a:r>
              <a:rPr lang="en-US" sz="3500" dirty="0">
                <a:solidFill>
                  <a:schemeClr val="accent5">
                    <a:lumMod val="60000"/>
                    <a:lumOff val="40000"/>
                  </a:schemeClr>
                </a:solidFill>
              </a:rPr>
              <a:t> </a:t>
            </a:r>
            <a:r>
              <a:rPr lang="en-US" sz="3500" dirty="0" err="1">
                <a:solidFill>
                  <a:schemeClr val="accent5">
                    <a:lumMod val="60000"/>
                    <a:lumOff val="40000"/>
                  </a:schemeClr>
                </a:solidFill>
              </a:rPr>
              <a:t>nghe</a:t>
            </a:r>
            <a:r>
              <a:rPr lang="en-US" sz="3500" dirty="0">
                <a:solidFill>
                  <a:schemeClr val="accent5">
                    <a:lumMod val="60000"/>
                    <a:lumOff val="40000"/>
                  </a:schemeClr>
                </a:solidFill>
              </a:rPr>
              <a:t>!</a:t>
            </a:r>
          </a:p>
        </p:txBody>
      </p:sp>
    </p:spTree>
    <p:extLst>
      <p:ext uri="{BB962C8B-B14F-4D97-AF65-F5344CB8AC3E}">
        <p14:creationId xmlns:p14="http://schemas.microsoft.com/office/powerpoint/2010/main" val="1391998232"/>
      </p:ext>
    </p:extLst>
  </p:cSld>
  <p:clrMapOvr>
    <a:masterClrMapping/>
  </p:clrMapOvr>
</p:sld>
</file>

<file path=ppt/theme/theme1.xml><?xml version="1.0" encoding="utf-8"?>
<a:theme xmlns:a="http://schemas.openxmlformats.org/drawingml/2006/main" name="7_Conception personnalisée">
  <a:themeElements>
    <a:clrScheme name="Personnalisée 1">
      <a:dk1>
        <a:sysClr val="windowText" lastClr="000000"/>
      </a:dk1>
      <a:lt1>
        <a:sysClr val="window" lastClr="FFFFFF"/>
      </a:lt1>
      <a:dk2>
        <a:srgbClr val="CE3110"/>
      </a:dk2>
      <a:lt2>
        <a:srgbClr val="EEECE1"/>
      </a:lt2>
      <a:accent1>
        <a:srgbClr val="0082A4"/>
      </a:accent1>
      <a:accent2>
        <a:srgbClr val="979200"/>
      </a:accent2>
      <a:accent3>
        <a:srgbClr val="058071"/>
      </a:accent3>
      <a:accent4>
        <a:srgbClr val="8E1E81"/>
      </a:accent4>
      <a:accent5>
        <a:srgbClr val="6D321C"/>
      </a:accent5>
      <a:accent6>
        <a:srgbClr val="005265"/>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3_Conception personnalisée">
  <a:themeElements>
    <a:clrScheme name="Personnalisée 1">
      <a:dk1>
        <a:sysClr val="windowText" lastClr="000000"/>
      </a:dk1>
      <a:lt1>
        <a:sysClr val="window" lastClr="FFFFFF"/>
      </a:lt1>
      <a:dk2>
        <a:srgbClr val="CE3110"/>
      </a:dk2>
      <a:lt2>
        <a:srgbClr val="EEECE1"/>
      </a:lt2>
      <a:accent1>
        <a:srgbClr val="0082A4"/>
      </a:accent1>
      <a:accent2>
        <a:srgbClr val="979200"/>
      </a:accent2>
      <a:accent3>
        <a:srgbClr val="058071"/>
      </a:accent3>
      <a:accent4>
        <a:srgbClr val="8E1E81"/>
      </a:accent4>
      <a:accent5>
        <a:srgbClr val="6D321C"/>
      </a:accent5>
      <a:accent6>
        <a:srgbClr val="005265"/>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4_Conception personnalisée">
  <a:themeElements>
    <a:clrScheme name="Personnalisée 1">
      <a:dk1>
        <a:sysClr val="windowText" lastClr="000000"/>
      </a:dk1>
      <a:lt1>
        <a:sysClr val="window" lastClr="FFFFFF"/>
      </a:lt1>
      <a:dk2>
        <a:srgbClr val="CE3110"/>
      </a:dk2>
      <a:lt2>
        <a:srgbClr val="EEECE1"/>
      </a:lt2>
      <a:accent1>
        <a:srgbClr val="0082A4"/>
      </a:accent1>
      <a:accent2>
        <a:srgbClr val="979200"/>
      </a:accent2>
      <a:accent3>
        <a:srgbClr val="058071"/>
      </a:accent3>
      <a:accent4>
        <a:srgbClr val="8E1E81"/>
      </a:accent4>
      <a:accent5>
        <a:srgbClr val="6D321C"/>
      </a:accent5>
      <a:accent6>
        <a:srgbClr val="005265"/>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5_Conception personnalisée">
  <a:themeElements>
    <a:clrScheme name="Personnalisée 1">
      <a:dk1>
        <a:sysClr val="windowText" lastClr="000000"/>
      </a:dk1>
      <a:lt1>
        <a:sysClr val="window" lastClr="FFFFFF"/>
      </a:lt1>
      <a:dk2>
        <a:srgbClr val="CE3110"/>
      </a:dk2>
      <a:lt2>
        <a:srgbClr val="EEECE1"/>
      </a:lt2>
      <a:accent1>
        <a:srgbClr val="0082A4"/>
      </a:accent1>
      <a:accent2>
        <a:srgbClr val="979200"/>
      </a:accent2>
      <a:accent3>
        <a:srgbClr val="058071"/>
      </a:accent3>
      <a:accent4>
        <a:srgbClr val="8E1E81"/>
      </a:accent4>
      <a:accent5>
        <a:srgbClr val="6D321C"/>
      </a:accent5>
      <a:accent6>
        <a:srgbClr val="005265"/>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Conception personnalisé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que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6_Conception personnalisé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18186</TotalTime>
  <Words>1293</Words>
  <Application>Microsoft Office PowerPoint</Application>
  <PresentationFormat>Custom</PresentationFormat>
  <Paragraphs>87</Paragraphs>
  <Slides>17</Slides>
  <Notes>0</Notes>
  <HiddenSlides>0</HiddenSlides>
  <MMClips>1</MMClips>
  <ScaleCrop>false</ScaleCrop>
  <HeadingPairs>
    <vt:vector size="4" baseType="variant">
      <vt:variant>
        <vt:lpstr>Theme</vt:lpstr>
      </vt:variant>
      <vt:variant>
        <vt:i4>6</vt:i4>
      </vt:variant>
      <vt:variant>
        <vt:lpstr>Slide Titles</vt:lpstr>
      </vt:variant>
      <vt:variant>
        <vt:i4>17</vt:i4>
      </vt:variant>
    </vt:vector>
  </HeadingPairs>
  <TitlesOfParts>
    <vt:vector size="23" baseType="lpstr">
      <vt:lpstr>7_Conception personnalisée</vt:lpstr>
      <vt:lpstr>3_Conception personnalisée</vt:lpstr>
      <vt:lpstr>4_Conception personnalisée</vt:lpstr>
      <vt:lpstr>5_Conception personnalisée</vt:lpstr>
      <vt:lpstr>Conception personnalisée</vt:lpstr>
      <vt:lpstr>6_Conception personnalisée</vt:lpstr>
      <vt:lpstr>PowerPoint Presentation</vt:lpstr>
      <vt:lpstr>TẦN SUẤT NGƯỜI DÙNG INTERNET TẠI VIỆT NAM 2020 </vt:lpstr>
      <vt:lpstr>TÁC ĐỘNG CỦA CMCN 4.0 </vt:lpstr>
      <vt:lpstr>PowerPoint Presentation</vt:lpstr>
      <vt:lpstr>Bối cảnh của cuộc cách mạng công nghiệp 4.0</vt:lpstr>
      <vt:lpstr>Khái niệm hệ thống dịch vụ trực tuyến</vt:lpstr>
      <vt:lpstr>Khái niệm hệ thống dịch vụ trực tuyến</vt:lpstr>
      <vt:lpstr>Khái niệm hệ thống dịch vụ trực tuyến</vt:lpstr>
      <vt:lpstr>Khái niệm hệ thống dịch vụ trực tuyến</vt:lpstr>
      <vt:lpstr>THỰC TRẠNG VỀ CÔNG TÁC TUYỂN SINH</vt:lpstr>
      <vt:lpstr>THỰC TRẠNG VỀ CÔNG TÁC TUYỂN SINH</vt:lpstr>
      <vt:lpstr>GIẢI PHÁP MÔ HÌNH TUYỂN SINH THÔNG MINH </vt:lpstr>
      <vt:lpstr>GIẢI PHÁP MÔ HÌNH HÀNH CHÍNH THÔNG MINH TRONG ĐÀO TẠO </vt:lpstr>
      <vt:lpstr>QUẢN LÝ ĐÀO TẠO THÔNG MINH LINH HOẠT </vt:lpstr>
      <vt:lpstr>Mở rộng việc thanh toán lệ phí và học phí </vt:lpstr>
      <vt:lpstr>KẾT LUẬN </vt:lpstr>
      <vt:lpstr>PowerPoint Presentation</vt:lpstr>
    </vt:vector>
  </TitlesOfParts>
  <Company>Agrimages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Mikaël Cornet</dc:creator>
  <cp:lastModifiedBy>ThaySi</cp:lastModifiedBy>
  <cp:revision>1775</cp:revision>
  <cp:lastPrinted>2017-07-05T05:23:26Z</cp:lastPrinted>
  <dcterms:created xsi:type="dcterms:W3CDTF">2014-07-22T12:48:23Z</dcterms:created>
  <dcterms:modified xsi:type="dcterms:W3CDTF">2020-07-10T04:58:51Z</dcterms:modified>
</cp:coreProperties>
</file>